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1" r:id="rId3"/>
    <p:sldId id="275" r:id="rId4"/>
    <p:sldId id="274" r:id="rId5"/>
    <p:sldId id="276" r:id="rId6"/>
    <p:sldId id="277" r:id="rId7"/>
    <p:sldId id="279" r:id="rId8"/>
    <p:sldId id="278" r:id="rId9"/>
    <p:sldId id="280" r:id="rId10"/>
    <p:sldId id="281" r:id="rId11"/>
    <p:sldId id="260" r:id="rId12"/>
    <p:sldId id="257" r:id="rId13"/>
    <p:sldId id="261" r:id="rId14"/>
    <p:sldId id="258" r:id="rId15"/>
    <p:sldId id="259" r:id="rId16"/>
    <p:sldId id="262" r:id="rId17"/>
    <p:sldId id="263" r:id="rId18"/>
    <p:sldId id="265" r:id="rId19"/>
    <p:sldId id="264" r:id="rId20"/>
    <p:sldId id="266" r:id="rId21"/>
    <p:sldId id="267" r:id="rId22"/>
    <p:sldId id="268" r:id="rId23"/>
    <p:sldId id="269" r:id="rId24"/>
    <p:sldId id="273" r:id="rId25"/>
    <p:sldId id="270" r:id="rId26"/>
    <p:sldId id="271" r:id="rId27"/>
    <p:sldId id="272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4660"/>
  </p:normalViewPr>
  <p:slideViewPr>
    <p:cSldViewPr snapToGrid="0">
      <p:cViewPr varScale="1">
        <p:scale>
          <a:sx n="82" d="100"/>
          <a:sy n="82" d="100"/>
        </p:scale>
        <p:origin x="5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9:16:34.638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1 105 24575,'3'-6'0,"-1"1"0,2-1 0,-1 0 0,1 1 0,0 0 0,0 0 0,0 0 0,1 1 0,-1-1 0,1 1 0,0 0 0,1 0 0,-1 1 0,0 0 0,1 0 0,0 0 0,0 0 0,0 1 0,0 0 0,12-2 0,10-2 0,0 2 0,1 1 0,37 0 0,-55 2 0,0 1 0,1 0 0,-1 1 0,0 1 0,0-1 0,0 2 0,0 0 0,0 0 0,-1 1 0,1 0 0,-1 1 0,0 0 0,0 0 0,-1 1 0,0 0 0,14 13 0,-5-1 0,-1 0 0,-1 0 0,-1 2 0,-1 0 0,-1 1 0,0 0 0,-2 1 0,11 29 0,4 21 0,24 108 0,65 460-1272,-44 17 353,-35-296-554,-27-281 1328,94 802-79,54-18-815,-139-787 973,3-1 0,60 141 0,-72-198 66,1 0 0,24 32 0,-28-44 0,0 0 0,0 0 0,1 0 0,0-1 0,0 0 0,0-1 0,1 0 0,10 6 0,-14-9 23,1 0 0,0 0 0,0-1 0,0 0 0,0 1 0,0-2 0,0 1 0,0-1 0,0 1 0,0-1 0,0-1 0,1 1 0,-1-1 0,0 0 0,0 0 0,0 0 0,0-1 0,-1 1 0,1-1 0,0 0-1,-1-1 1,8-4 0,5-6 209,-1 0 0,0 0-1,-1-2 1,17-19 0,23-32 522,-3-1 0,80-139 0,55-159-916,-127 247 409,-56 110-64,1 0 0,1 0 0,9-12-1,-15 20-169,1 0-1,-1-1 1,1 1-1,-1-1 0,0 1 1,1 0-1,-1-1 0,1 1 1,-1 0-1,1-1 1,-1 1-1,1 0 0,-1 0 1,1 0-1,-1-1 1,1 1-1,-1 0 0,1 0 1,-1 0-1,1 0 1,0 0-1,-1 0 0,1 0 1,-1 0-1,1 0 1,-1 0-1,1 0 0,0 1-3,0 0 0,0 0 0,0 0-1,-1 1 1,1-1 0,0 0 0,-1 0 0,1 0-1,-1 1 1,1-1 0,-1 0 0,0 0-1,0 1 1,1-1 0,-1 0 0,0 1 0,0 1-1,1 40-8,-3 0 0,-1 0 0,-13 65 0,7-48 0,-35 219-370,-16 82-1112,-11 96 565,-383 2520-5588,345-2219 6023,-135 828-997,186-1301 1826,-4-42 984,44-190-288,-1 0 0,-35 64 1,51-109-796,-2 0 1,1 0 0,-1-1-1,0 0 1,0 0 0,-1 0 0,0-1-1,0 0 1,-1 0 0,-7 5-1,9-8-56,0-1-1,0 1 0,0-1 0,0-1 1,0 1-1,0-1 0,0 0 1,-1 0-1,1 0 0,-1-1 1,1 0-1,0 0 0,-1 0 1,1-1-1,0 0 0,-9-2 0,2 0-163,-1 0-1,0-1 1,1 0-1,0-1 1,0 0-1,0-1 1,1-1-1,0 0 1,0 0-1,1-1 1,0 0-1,0-1 1,1 0-1,0-1 1,-9-12-1,17 20-81,-1 0-1,1-1 0,1 1 1,-1 0-1,0 0 1,0-1-1,1 1 0,0 0 1,-1-1-1,1 1 1,0-1-1,0 1 0,0-1 1,0 1-1,1 0 0,-1-1 1,1 1-1,-1-1 1,1 1-1,0 0 0,0 0 1,0-1-1,0 1 1,2-2-1,12-24-6771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9:17:00.359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0 0 24575,'19'403'0,"5"-234"0,1 21 0,-17-128 11,-4-33-699,1 53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9:17:01.537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0 1 24575,'657'0'-1365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9:17:04.183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0 288 24575,'1'-2'0,"0"0"0,0 0 0,0 0 0,1 0 0,-1 0 0,0 1 0,1-1 0,0 0 0,-1 1 0,1-1 0,0 1 0,3-2 0,0-1 0,6-5 0,1 0 0,1 1 0,-1 0 0,2 1 0,-1 1 0,0 0 0,1 1 0,0 0 0,0 1 0,1 1 0,20-3 0,-24 5 0,1 0 0,0 1 0,-1 1 0,1-1 0,0 2 0,-1 0 0,1 0 0,-1 1 0,0 1 0,0 0 0,0 0 0,0 1 0,0 0 0,16 12 0,-16-8 0,-1-1 0,2-1 0,-1 0 0,1 0 0,0-1 0,0-1 0,0 0 0,1-1 0,0 0 0,0-1 0,0 0 0,0-1 0,19 1 0,45-3 0,1-2 0,134-23 0,-197 22 0,15-2 0,43-4 0,-64 9 0,0 0 0,0 0 0,1 1 0,-1 0 0,0 1 0,0 0 0,0 0 0,0 1 0,8 4 0,-5-2 0,90 39 0,-87-39 0,0-1 0,0-1 0,0 0 0,0-1 0,21 0 0,-6-4 0,0-1 0,0-1 0,-1-2 0,0-1 0,38-14 0,-35 10 0,1 1 0,-1 2 0,64-7 0,-26 15 0,0 4 0,-1 2 0,71 16 0,-61-8 0,142 5 0,-211-19 0,-1 0 0,0-1 0,1-1 0,-1 1 0,0-2 0,0 1 0,0-1 0,12-6 0,0-2 0,40-29 0,-61 40 0,11-7 0,1 1 0,0 0 0,0 1 0,1 0 0,-1 1 0,1 0 0,0 1 0,0 0 0,1 1 0,-1 1 0,0 0 0,25 2 0,14 3 0,100 22 0,-104-16 0,-26-5 0,2-1 0,-1-2 0,0 0 0,40-3 0,-50 0 0,-1-2 0,1 1 0,0-1 0,-1-1 0,0 0 0,0-1 0,0 0 0,0-1 0,21-14 0,-8 2 0,-2 1 0,51-27 0,-65 40 0,0 0 0,0 1 0,0 0 0,1 0 0,-1 1 0,1 0 0,-1 1 0,1 0 0,17 1 0,36 5 0,36 3 0,-88-8 0,0 0 0,-1-1 0,1-1 0,0 1 0,0-2 0,16-5 0,-15 3 0,-1-1 0,1-1 0,20-16 0,-26 18 0,1 0 0,0 0 0,-1 0 0,2 1 0,-1 0 0,0 0 0,1 1 0,0 0 0,-1 0 0,1 1 0,1 0 0,11-1 0,66 4 0,-55 1 0,1-2 0,35-4 0,-64 4-170,1-1-1,-1 0 0,0 0 1,0 0-1,0 0 0,1 0 1,4-4-1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9:19:16.061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1117 32 24575,'-4'-4'0,"-1"1"0,0 0 0,0 0 0,0 1 0,0-1 0,-1 1 0,1 0 0,-1 1 0,1-1 0,-7 0 0,1 0 0,7 1 0,0 1 0,0-1 0,0 1 0,0 0 0,0 0 0,0 0 0,0 1 0,0 0 0,0-1 0,0 1 0,0 1 0,1-1 0,-1 1 0,0-1 0,1 1 0,-1 0 0,1 0 0,-1 0 0,1 1 0,0-1 0,-4 6 0,-7 6 0,1 2 0,0-1 0,-13 24 0,18-27 0,0 1 0,-21 21 0,26-31 0,0 0 0,-1 0 0,0-1 0,1 1 0,-1-1 0,0 0 0,0 0 0,0 0 0,0-1 0,-1 1 0,1-1 0,0 0 0,-1 0 0,1-1 0,-1 1 0,-8-1 0,1-2 0,0 0 0,0 0 0,0-1 0,-18-8 0,21 8 0,-17-6 0,-1 1 0,1 2 0,-51-7 0,63 12 0,0 1 0,-1 0 0,1 1 0,0 0 0,0 1 0,0 1 0,0 0 0,1 1 0,-23 10 0,18-6 0,0 2 0,1 0 0,0 1 0,1 0 0,0 2 0,1 0 0,1 0 0,0 2 0,-17 21 0,14-12 0,1 0 0,1 1 0,2 1 0,0 0 0,-17 54 0,16-27 0,2 1 0,3-1 0,2 2 0,2-1 0,2 1 0,9 89 0,6-41-165,6-1-1,3-1 0,5-1 1,5-1-1,48 108 1,257 454-1580,-70-223 1413,51 88-39,-292-480 352,-1 0 0,-2 2-1,20 67 1,-40-108 37,0-1-1,-1 1 1,0-1-1,0 1 1,0 0-1,-1 0 1,0-1-1,-2 12 1,1-14 19,0-1 1,0 0-1,-1 1 1,1-1-1,-1 0 1,0 1-1,0-1 1,0 0-1,0 0 0,0 0 1,-1-1-1,1 1 1,-1-1-1,0 1 1,0-1-1,0 0 1,-4 3-1,-6 2 64,0-1-1,-1 0 1,0-1-1,0 0 1,-19 3-1,-83 12 961,98-17-909,-736 47 218,555-44 40,197-6-404,-1 0 1,1 0-1,0 0 0,0 0 0,0 0 1,0 0-1,-1 1 0,1-1 0,0 1 1,0-1-1,0 1 0,0 0 0,0 0 1,-3 1-1,6 0-6,-1-1 0,1 1-1,-1 0 1,1-1 0,-1 1 0,1-1 0,0 1-1,0-1 1,0 0 0,0 1 0,0-1 0,0 0 0,0 0-1,0 1 1,0-1 0,1 0 0,-1 0 0,0 0-1,2 0 1,76 75 4,-3 4 1,-4 2-1,85 126 0,-118-147-34,-3 2 0,-2 1 1,-3 1-1,-3 2 0,-3 1 0,22 97 1,-16-3-477,16 278 1,-33 172-954,-13-558 1126,-13 980-54,-56-5 241,48-853-318,-24 307 69,43-467 371,-1 123 347,2-122-153,2 0-1,0 1 1,2-1-1,0 0 1,9 26 0,-11-38-23,1-1 1,0 1-1,-1 0 1,2-1-1,-1 0 1,0 0-1,1 0 1,0 0-1,0 0 1,0-1-1,0 0 1,1 0-1,0 0 1,-1 0-1,1-1 1,0 1-1,5 1 1,12 3 8,-1-1 1,42 6 0,-27-5-213,180 26 56,-187-30 0,0-2 0,0-1 0,1-2 0,-1 0 0,40-10 0,-63 11 8,-1-1-1,0 1 1,1-1-1,-1 0 1,0-1-1,0 1 1,-1-1-1,1 0 1,0 0-1,-1-1 1,0 1-1,0-1 1,0 0-1,0 0 1,6-9-1,-9 10-72,1-1 1,0 1-1,-1-1 1,0 0-1,0 1 1,0-1-1,0 0 0,-1 0 1,1 0-1,-1 0 1,0 0-1,0 0 1,-1 1-1,1-1 0,-1 0 1,0 0-1,0 0 1,0 1-1,0-1 1,-1 0-1,1 1 1,-5-7-1,-9-15-6761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9:19:17.390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6111 5777 24575,'1'0'0,"1"0"0,-1 1 0,1-1 0,0 1 0,-1 0 0,0-1 0,1 1 0,-1 0 0,1 0 0,-1 0 0,0 0 0,0 0 0,1 0 0,-1 1 0,0-1 0,0 0 0,0 0 0,0 1 0,-1-1 0,1 1 0,0-1 0,1 3 0,0 1 0,-1 0 0,1-1 0,0 1 0,-1 0 0,0 0 0,0 7 0,-1-7 0,0-1 0,-1 1 0,1-1 0,-1 1 0,-1-1 0,1 0 0,-1 0 0,1 1 0,-1-1 0,0 0 0,-1 0 0,1-1 0,-1 1 0,1 0 0,-1-1 0,0 0 0,0 1 0,-5 2 0,-3 3 0,0-1 0,-1 0 0,1 0 0,-2-1 0,-13 5 0,-20 5 0,0-2 0,-1-2 0,-1-2 0,-55 6 0,-144 12-296,-83-11-891,-98-27 344,-101-43-1402,-702-181-1152,872 136 2806,-476-196 0,328 52 253,381 170-173,4-5-1,-198-161 1,253 177 477,2-2 0,3-3 0,3-2 0,3-3 0,-71-116 0,86 112 7,3-1 0,3-2 0,4-2 0,4 0 1,3-2-1,3-1 0,4-1 0,3 0 0,-2-95 0,14 71 29,4 0 0,5 0 0,4 0 0,5 2 0,5 0 0,60-179 0,-19 122-8,7 2 0,7 3 0,173-264 0,354-391 2322,-414 571-473,-174 221-1603,4-3 491,-2-1 0,0 0 0,14-29-1,-30 51-664,0 1 0,0-1-1,-1 0 1,1 1 0,0-1-1,-1 0 1,1 0 0,-1 0-1,1 1 1,-1-1 0,0 0-1,0 0 1,0 0 0,0 0-1,0 0 1,0 1 0,-1-1-1,0-3 1,0 4-17,1 0 0,-1 0-1,0 1 1,0-1 0,0 0-1,1 0 1,-1 1 0,0-1-1,0 1 1,0-1 0,0 1 0,0-1-1,0 1 1,0 0 0,-1-1-1,1 1 1,0 0 0,0 0 0,0 0-1,0 0 1,0 0 0,-2 0-1,-10 2 244,1 0 0,0 1 0,0 0 0,-16 6 1,17-5-182,-487 131 124,293-85-227,0 14-8,252-95 0,32-9 0,118-43 0,-133 57 0,830-278-1065,-522 208 1065,-353 93 0,-1 0 0,1 1 0,-1 1 0,33 2 0,-47-1 0,0 1 0,0-1 0,0 1 0,0 0 0,0 0 0,0 1 0,0-1 0,-1 1 0,1 0 0,-1 0 0,1 0 0,-1 0 0,0 1 0,0-1 0,0 1 0,0 0 0,0 0 0,0 0 0,-1 0 0,1 1 0,-1-1 0,0 1 0,0-1 0,-1 1 0,1 0 0,-1-1 0,2 7 0,0 12 0,0 0 0,-2 0 0,-1 0 0,0 1 0,-2-1 0,-5 26 0,6-36 0,-14 109 342,-52 576 381,58-281-2088,9-335-5461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9:33:32.933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0 0 24575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3:29:16.3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24575,'2669'0'0,"-2320"13"0,19 0 0,-250-13-1365,-96-1-5461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3:43:31.7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358 11 24575,'0'0'0,"0"-1"0,0 1 0,0-1 0,0 1 0,0-1 0,-1 1 0,1 0 0,0-1 0,0 1 0,0-1 0,0 1 0,-1-1 0,1 1 0,0 0 0,0-1 0,-1 1 0,1-1 0,0 1 0,-1 0 0,1-1 0,0 1 0,-1 0 0,1 0 0,-1-1 0,1 1 0,0 0 0,-1 0 0,1 0 0,-1-1 0,1 1 0,-1 0 0,0 0 0,-20 1 0,-21 12 0,22-3 0,-1 1 0,1 0 0,1 2 0,0 0 0,1 1 0,0 1 0,1 1 0,1 0 0,0 1 0,1 1 0,-13 22 0,19-27 0,2 0 0,0 1 0,0 0 0,2 0 0,-1 0 0,2 1 0,-5 28 0,7-32 0,1 0 0,1 0 0,0 0 0,1 0 0,0 0 0,0 0 0,1 0 0,1 0 0,0 0 0,0 0 0,9 16 0,4 1 0,1-1 0,2 0 0,1-1 0,1-1 0,28 26 0,-24-26 0,-2 0 0,0 2 0,-2 0 0,27 47 0,-44-69 0,-1 1 0,-1 0 0,1 0 0,-1 1 0,0-1 0,0 0 0,-1 1 0,1-1 0,-1 1 0,-1-1 0,0 1 0,0 0 0,0-1 0,0 1 0,-1-1 0,0 1 0,-1-1 0,0 1 0,1-1 0,-2 0 0,1 0 0,-1 0 0,0 0 0,0 0 0,-1 0 0,0-1 0,0 0 0,0 0 0,0 0 0,-6 5 0,-18 16 0,-9 10 0,37-36 0,0 1 0,0-1 0,-1 1 0,1-1 0,0 0 0,0 1 0,0-1 0,0 1 0,0-1 0,0 0 0,0 1 0,0-1 0,0 1 0,0-1 0,0 1 0,0-1 0,0 0 0,0 1 0,0-1 0,0 1 0,1-1 0,-1 0 0,0 1 0,0-1 0,0 1 0,1-1 0,-1 0 0,0 1 0,0-1 0,1 0 0,-1 1 0,0-1 0,1 0 0,-1 0 0,0 1 0,1-1 0,-1 0 0,1 0 0,-1 0 0,0 0 0,1 1 0,-1-1 0,1 0 0,0 0 0,28 9 0,-10-3 0,-10 0 0,0 0 0,0 0 0,-1 1 0,0 0 0,-1 0 0,1 1 0,-2 0 0,1 0 0,-1 1 0,0 0 0,-1 0 0,0 0 0,6 16 0,3 10 0,-2 1 0,10 53 0,22 229 0,-10-43 0,-31-261 0,1 0 0,0 1 0,6 13 0,-8-23 0,0-1 0,0 0 0,0 0 0,0 0 0,1 0 0,0 0 0,0-1 0,0 1 0,0-1 0,0 0 0,1 0 0,-1 0 0,6 3 0,-8-5 2,-1-1 1,1 0-1,-1 0 0,1 1 0,-1-1 0,1 0 0,-1 0 1,1 0-1,-1 0 0,1 0 0,0 0 0,-1 0 0,1 0 1,-1 0-1,1 0 0,-1 0 0,1 0 0,-1 0 0,1 0 1,-1 0-1,1 0 0,-1-1 0,1 1 0,-1 0 0,1 0 1,-1-1-1,1 1 0,-1 0 0,1-1 0,-1 1 0,1 0 0,-1-1 1,0 1-1,1-1 0,-1 1 0,0-1 0,0 1 0,1-1 1,5-20-1453,-3 1-5376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3:43:33.6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0 177 24575,'5'9'0,"0"8"0,1 4 0,3 0 0,4-5 0,5-4 0,8-5 0,13-7 0,17-13 0,21-13 0,16-7 0,18-6 0,16-5 0,-4-1 0,-14 9 0,-22 10 0,-25 9-8191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3:43:37.7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3269 470 24575,'-1'-1'0,"1"-1"0,-1 0 0,0 1 0,0-1 0,1 1 0,-1-1 0,0 0 0,-1 1 0,1 0 0,0-1 0,0 1 0,0 0 0,-1 0 0,1-1 0,-1 1 0,-1-1 0,-3-3 0,-18-14 0,-1 1 0,0 1 0,-2 1 0,0 1 0,-50-20 0,4 9 0,-85-19 0,-171-24 0,74 17 0,-161-30 0,-5 38 0,61 58 0,115-1 0,199-12 0,-113 6 0,136-4 0,1 0 0,-1 2 0,1 0 0,-41 17 0,44-12 0,1 2 0,0 0 0,0 1 0,2 1 0,0 0 0,-27 31 0,16-16 0,-15 13 0,3 2 0,-45 67 0,72-92 0,1 1 0,1 0 0,1 1 0,0-1 0,2 2 0,1-1 0,0 1 0,2 0 0,0 0 0,2 0 0,0 1 0,2 33 0,0-43 0,1-1 0,0 1 0,0-1 0,1 1 0,1-1 0,0 0 0,1 0 0,0 0 0,1-1 0,0 1 0,1-1 0,10 16 0,26 31 0,63 67 0,-67-83 0,-28-32 0,0 0 0,1 0 0,0-2 0,1 1 0,0-1 0,20 9 0,81 31 0,-106-45 0,28 9 0,1-2 0,0-1 0,1-1 0,72 4 0,153-12 0,-119-3 0,858 3 0,-952 3 0,55 8 0,47 4 0,-99-15 0,10 2 0,1-3 0,0-2 0,89-18 0,-109 12 0,1-1 0,67-23 0,-8 1 0,-70 24 0,61-26 0,-86 31 0,29-14 0,49-30 0,-68 37 0,0 1 0,38-14 0,-41 18 0,-1 0 0,1-1 0,-1-1 0,-1-1 0,25-16 0,-34 20 0,0 0 0,-1 0 0,1 0 0,-1 0 0,0 0 0,0-1 0,-1 1 0,0-1 0,1 0 0,-1 0 0,-1 0 0,3-8 0,-1-5 0,0 0 0,-1-25 0,2-4 0,1 2 0,0-59 0,-6 83 0,0 0 0,-1 1 0,-2-1 0,0 1 0,-7-21 0,1 10 0,-2 0 0,0 2 0,-2 0 0,-2 0 0,0 1 0,-24-29 0,37 52 0,-20-24 0,-30-29 0,42 49 0,1-1 0,-1 2 0,-1 0 0,1 0 0,-2 1 0,-18-9 0,-49-16 0,-141-38 0,171 59 0,0 1 0,0 3 0,-1 3 0,-67 1 0,2 3 0,-43 3 0,134-1 0,1 1 0,0 1 0,1 1 0,-34 12 0,30-4-1365,7-1-5461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9:16:49.569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671 2 24575,'-39'-1'0,"0"2"0,0 1 0,0 2 0,1 2 0,0 2 0,-69 23 0,90-25 0,2 0 0,-1 2 0,-29 18 0,41-23 0,0 1 0,0-1 0,0 1 0,1-1 0,-1 1 0,1 0 0,0 1 0,0-1 0,0 0 0,0 1 0,1 0 0,0 0 0,0-1 0,0 1 0,0 0 0,1 1 0,-1 6 0,-1 21 0,2 0 0,1 1 0,9 58 0,-8-88 0,0 0 0,0 0 0,0-1 0,0 1 0,1 0 0,0 0 0,0-1 0,0 1 0,0-1 0,0 0 0,1 1 0,-1-1 0,1 0 0,0 0 0,0-1 0,0 1 0,0-1 0,1 1 0,-1-1 0,1 0 0,-1 0 0,1-1 0,6 3 0,8 1 0,0 0 0,0-1 0,1-2 0,20 2 0,21 3 0,-47-5 0,-1 1 0,0 0 0,0 1 0,-1 1 0,18 8 0,-24-10 0,0 1 0,0-1 0,0 1 0,-1 1 0,1-1 0,-1 0 0,0 1 0,0 0 0,-1 0 0,0 0 0,1 1 0,-2-1 0,4 8 0,-3-5 0,5 10 0,0 0 0,-2 0 0,0 1 0,4 30 0,-9-44 0,-1 1 0,1-1 0,-1 0 0,-1 0 0,1 0 0,-1 1 0,0-1 0,0 0 0,0 0 0,-1 0 0,0 0 0,0 0 0,0-1 0,0 1 0,-1-1 0,0 1 0,0-1 0,0 0 0,0 0 0,-1 0 0,0 0 0,-5 3 0,-7 5 0,-1-1 0,-1 0 0,0-2 0,-1 0 0,1-1 0,-2-1 0,1-1 0,-1 0 0,-25 3 0,-14-1 0,-111 3 0,144-10 0,17 0 0,1 0 0,-1 0 0,1-1 0,-1-1 0,1 0 0,-1 0 0,-14-4 0,21 4-62,0-1 0,0 0 0,0 0 0,0 0 0,0 0 0,1 0 0,-1-1 0,1 1 0,-1 0 0,1-1 0,0 1 0,0-1-1,0 1 1,0-1 0,0 0 0,1 1 0,-1-1 0,1 0 0,0 0 0,-1 1 0,1-4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3:48:46.6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0 518 24575,'8'23'0,"1"0"0,1 0 0,1-1 0,1 0 0,1-1 0,1-1 0,26 31 0,-35-47 0,-1-1 0,1 0 0,-1 0 0,1 0 0,0 0 0,0 0 0,0-1 0,0 0 0,1 0 0,-1-1 0,1 0 0,-1 1 0,1-2 0,-1 1 0,1-1 0,0 0 0,-1 0 0,1 0 0,0-1 0,-1 0 0,1 0 0,-1 0 0,8-3 0,12-5 0,1-1 0,-2-1 0,36-22 0,-56 32 0,300-195 0,-102 62 0,-82 60-341,3 4 0,3 6-1,158-56 1,-204 94-6485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3:48:48.1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0 188 24575,'506'0'118,"699"-2"-3010,-669-7 651,1808-93-3146,-907 33 5131,-1318 64 2723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3:48:48.9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534 0 24575,'8'7'0,"0"-1"0,0 0 0,1-1 0,-1 0 0,1 0 0,12 4 0,-2 0 0,287 127 0,-301-134 0,0 1 0,0-1 0,0 1 0,-1 0 0,1 0 0,-1 1 0,1-1 0,-1 1 0,0 0 0,5 8 0,-8-10 0,0 0 0,0 0 0,0 0 0,-1 0 0,1 0 0,-1 1 0,0-1 0,1 0 0,-1 0 0,0 1 0,0-1 0,-1 0 0,1 0 0,0 1 0,-1-1 0,1 0 0,-1 0 0,0 0 0,0 0 0,0 1 0,0-1 0,0 0 0,0-1 0,0 1 0,-1 0 0,1 0 0,-1 0 0,-2 2 0,-16 16 0,0-2 0,-1 0 0,-33 21 0,25-18 0,-69 50-119,-563 422-1127,592-439-5580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3:50:23.467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2583 9 24575,'2'-2'0,"1"1"0,0 0 0,-1 0 0,1 0 0,0 1 0,0-1 0,-1 0 0,1 1 0,0 0 0,0 0 0,0 0 0,0 0 0,0 0 0,-1 1 0,5 0 0,6 0 0,8 0 0,1 1 0,-1 0 0,0 2 0,0 0 0,0 2 0,26 9 0,-36-10 0,0 0 0,0 1 0,-1 0 0,1 1 0,-1 0 0,-1 1 0,0 0 0,0 0 0,0 1 0,-1 0 0,-1 0 0,13 19 0,-10-10 0,-1 1 0,-1-1 0,-1 1 0,0 1 0,-1-1 0,4 31 0,6 125 0,-14-153 0,3 837-630,-11-421 395,6-429 235,5 198 0,-1-156 0,2-1 0,13 50 0,-17-89-2,1 0 1,0-1-1,1 0 1,0 1-1,0-1 0,2-1 1,10 17-1,-13-22 10,0 0 0,0-1 0,1 0 0,-1 1-1,1-2 1,0 1 0,0 0 0,0-1 0,0 1 0,1-1-1,-1-1 1,0 1 0,1 0 0,-1-1 0,1 0 0,0 0 0,-1 0-1,1-1 1,7 0 0,-1 0 62,0-1 0,0-1 0,-1 0 0,1 0 0,-1-1 0,1 0 0,-1-1 0,0 0 1,0-1-1,16-10 0,-19 10-74,1 0 1,-1 0-1,-1-1 1,1 1-1,-1-2 0,0 1 1,0-1-1,-1 0 1,0 0-1,0 0 1,0-1-1,-1 1 1,6-16-1,-10 21 4,1 1 0,-1-1 0,1 1 0,-1 0 0,0-1 0,0 1 0,0-1 0,0 1 0,0-1 0,0 1 0,0-1 0,0 1 0,0-1 0,-1 1 0,1-1 0,0 1 0,-1-1 0,0 1 0,1 0 0,-1-1 0,-1-1 0,2 3 0,-1 0 0,1-1 0,-1 1 0,1 0 0,-1-1 0,1 1 0,-1 0 0,1 0 0,-1 0 0,1-1 0,-1 1 0,1 0 0,-1 0 0,1 0 0,-1 0 0,1 0 0,-1 0 0,0 0 0,1 0 0,-1 0 0,1 0 0,-2 1 0,-17 12 0,5 4 0,1 0 0,1 1 0,0 1 0,2 0 0,-15 37 0,19-43 0,-153 383-2,87-209-230,-103 268-279,-185 458-151,347-882 661,-165 346-151,156-338 135,-1-2 0,-2-1 0,-2-1 0,-1-1 0,-2-1 0,-1-2 0,-48 38 0,40-43 24,-1-1 0,-1-3 0,-1-1-1,-1-1 1,0-3 0,-2-2 0,-78 17 0,26-15-99,-1-3 1,-164 0 0,84-18-275,0-9 0,-297-58 1,283 24 365,167 40 0,1-1 0,1-1 0,-27-14 0,47 21 18,0 1 1,0-1 0,0 0-1,1 0 1,-1 0 0,1 0-1,-1 0 1,1-1 0,0 1-1,-1-1 1,1 1 0,1-1-1,-1 0 1,0 0 0,1 0-1,-1 0 1,0-4 0,1 4 13,1 1 0,0-1 0,0 1 0,0-1 0,1 0 0,-1 1 0,0-1 0,1 1 0,0-1 1,0 1-1,-1-1 0,1 1 0,1-1 0,-1 1 0,0 0 0,1 0 0,1-3 0,6-6-132,2 1-1,-1 0 1,1 0-1,0 1 1,1 1 0,13-8-1,66-36-5288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3:50:24.578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0 1062 24575,'0'17'0,"1"-1"0,1 1 0,1 0 0,0-1 0,1 1 0,1-1 0,0 0 0,14 27 0,-18-40 0,1 0 0,1 0 0,-1 0 0,0 0 0,0-1 0,1 1 0,0-1 0,-1 0 0,1 1 0,0-1 0,0-1 0,0 1 0,1 0 0,-1-1 0,0 0 0,0 1 0,1-1 0,-1-1 0,1 1 0,-1 0 0,6 0 0,3-1 0,-1 0 0,1-1 0,0-1 0,-1 1 0,17-6 0,3-2 0,0-1 0,-1-2 0,47-26 0,85-61 0,-117 71 0,1283-844-1267,-1166 758 113,-44 29-4616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3:50:25.957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1 346 24575,'0'9'0,"4"11"0,7 7 0,5 4 0,4 5 0,4-4 0,1-7 0,11-8 0,33-20 0,37-27 0,26-22 0,9-10 0,19-13 0,23-7 0,11 2 0,-6 10 0,-25 17 0,-41 18-8191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0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24575,'13'336'0,"-1"-57"0,-12-45 0,-2-71 0,26 231 0,-10-322 0,-9-50 0,0 0 0,-2 1 0,1 37 0,-4-59 4,0 0 0,0 0 0,1 1 0,-1-1 0,-1 0 0,1 0 0,0 0 1,0 0-1,0 0 0,-1 0 0,1 0 0,0 0 0,-1 0 0,1 0 0,-1 0 0,1 0 0,-1 0 0,1-1 0,-2 2 0,1-2-62,1 0 0,-1-1 0,0 1 1,1 0-1,-1-1 0,0 1 0,1-1 0,-1 1 0,0-1 1,1 1-1,-1-1 0,1 1 0,-1-1 0,1 1 0,-1-1 0,1 0 1,-1 1-1,1-1 0,0 0 0,-1 0 0,1 1 0,0-1 1,0 0-1,-1-1 0,-9-24-6768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07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24575,'1940'0'0,"-1938"0"0,26 0 0,-1 1 0,41 6 0,-62-6 0,1 0 0,-1 1 0,1 0 0,-1 0 0,0 0 0,1 1 0,-1 0 0,-1 0 0,1 1 0,0-1 0,-1 1 0,1 1 0,-1-1 0,-1 1 0,9 9 0,-3 1 0,-1 1 0,-1 0 0,-1 1 0,0 0 0,8 31 0,13 95 0,-12-50 0,3-3 0,71 379 0,-72-345 0,2 227 0,-23 23 0,3-369 0,0 1 0,0-1 0,0 0 0,-1 1 0,0-1 0,0 0 0,-3 10 0,3-13 0,-1 0 0,1 0 0,0 0 0,-1-1 0,1 1 0,-1 0 0,0-1 0,0 1 0,0-1 0,1 0 0,-1 1 0,0-1 0,-1 0 0,1 0 0,0 0 0,0-1 0,0 1 0,-1 0 0,1-1 0,0 0 0,-5 1 0,-63 5 0,-132-5 0,110-4 0,-1233-2 0,1033 5 0,241-2 0,0-3 0,0-3 0,-55-14 0,92 19 0,9 1 0,0 1 0,0-1 0,0 0 0,0 0 0,0 0 0,0-1 0,1 0 0,-1 0 0,1 0 0,0 0 0,0-1 0,0 0 0,0 1 0,1-1 0,0-1 0,-1 1 0,1 0 0,1-1 0,-1 0 0,1 1 0,-4-10 0,0-8 0,0-1 0,1 0 0,-4-43 0,1 5 0,-73-456 0,73 461 0,-1-5 0,-3-105 0,13 118 0,12-76 0,-9 100 0,2 0 0,0 0 0,2 0 0,20-43 0,14-27 0,4-9 0,-7 24 0,14-24 0,-42 88-1365,0 3-5461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1:5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24575,'-1'1'0,"-1"1"0,0-1 0,1 0 0,-1 1 0,1-1 0,-1 1 0,1 0 0,0-1 0,0 1 0,0 0 0,0 0 0,0-1 0,0 1 0,0 0 0,0 0 0,0 3 0,-7 37 0,6-31 0,-12 131 0,5 227 0,10-248 0,-2 42 0,8 337 0,-5-464 0,-2-21 0,0 0 0,1-1 0,1 1 0,1 0 0,0-1 0,0 1 0,7 14 0,-10-29 0,0 0-1,0 1 0,0-1 1,0 0-1,0 0 0,0 1 0,1-1 1,-1 0-1,0 1 0,0-1 1,0 0-1,0 0 0,1 1 1,-1-1-1,0 0 0,0 0 1,1 0-1,-1 1 0,0-1 1,0 0-1,1 0 0,-1 0 1,0 0-1,0 0 0,1 1 1,-1-1-1,0 0 0,1 0 0,-1 0 1,0 0-1,1 0 0,-1 0 1,0 0-1,1 0 0,5-10 57,-1-17-1453,-2-7-5429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0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24575,'455'35'0,"-118"-3"0,464-19-418,-429-13 285,-346 1 133,3-2 0,1 2 0,-1 1 0,48 10 0,-74-12 4,1 1 0,-1 0 1,0 1-1,0-1 0,0 0 0,0 1 1,0 0-1,0 0 0,0-1 0,-1 2 1,1-1-1,-1 0 0,1 1 0,-1-1 1,0 1-1,0-1 0,0 1 1,0 0-1,-1 0 0,1 0 0,-1 0 1,0 0-1,1 0 0,-1 1 0,-1-1 1,1 0-1,0 6 0,0 7 46,-1-1-1,-1 1 1,0-1 0,-7 29-1,2-9 43,-20 334 9,26 3-117,1-192 23,6-72-7,0 14 0,-7-118 0,-1 0 0,1-1 0,-1 1 0,1-1 0,-1 1 0,0-1 0,-1 1 0,1-1 0,0 0 0,-1 1 0,0-1 0,0 0 0,0 0 0,0 0 0,0-1 0,0 1 0,-1 0 0,0-1 0,1 0 0,-1 1 0,0-1 0,0 0 0,0 0 0,0-1 0,-1 1 0,1-1 0,0 1 0,-7 0 0,-8 3 0,0-2 0,-1-1 0,1 0 0,-28-1 0,45-1 0,-449-21 0,180 4 0,-474 7 0,590 11 0,127 0 0,1 2 0,-28 5 0,-37 5 0,-114-12-1365,177-1-5461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9:16:50.974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312 1 24575,'-166'8'0,"76"-2"0,88-5 0,0-1 0,0 0 0,0 1 0,0-1 0,0 1 0,0 0 0,0 0 0,0-1 0,0 1 0,1 1 0,-1-1 0,0 0 0,1 0 0,-1 1 0,1-1 0,-1 0 0,1 1 0,-1 0 0,1-1 0,0 1 0,0 0 0,0 0 0,0-1 0,0 1 0,0 0 0,1 0 0,-1 0 0,1 0 0,-1 3 0,-2 8 0,1 0 0,1-1 0,1 24 0,-1-11 0,-3 29 0,2 1 0,3 0 0,2 0 0,2-1 0,14 62 0,-10-73 0,5 64 0,1 9 0,-15-114 0,0 0 0,1 0 0,-1 0 0,1 0 0,-1 0 0,1 0 0,0 0 0,0 0 0,0 0 0,0 0 0,0 0 0,0-1 0,1 1 0,-1 0 0,1-1 0,-1 1 0,1-1 0,-1 1 0,1-1 0,0 0 0,0 0 0,0 0 0,2 1 0,1 0 0,1-1 0,0 0 0,0 0 0,0-1 0,0 0 0,11 0 0,-4-1 0,62 1 0,60-2 0,-134 2-42,0 0-1,0 0 0,-1 0 1,1 0-1,0 0 0,0 0 1,0 0-1,-1 0 0,1-1 1,0 1-1,0 0 0,-1-1 1,1 1-1,0 0 0,-1-1 1,1 1-1,0 0 0,-1-1 1,1 1-1,-1-1 0,1 0 1,-1 1-1,1-1 0,-1 1 1,1-1-1,-1 0 0,1 1 1,-1-1-1,0 0 0,0 1 1,1-2-1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09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5261 1 24575,'-4'3'0,"0"0"0,0 0 0,0 0 0,-1-1 0,1 0 0,-1 0 0,-8 3 0,-8 4 0,-256 101 0,111-48 0,-2213 887-5169,779-251 3477,1228-512 3578,22 31 608,318-195-3108,11-9-4482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16.810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1 313 24575,'-1'209'0,"7"419"0,50-7 0,-52-590 0,-2-16 0,0 1 0,1-1 0,1 1 0,8 22 0,-7-33 0,-1-13 0,0-15 0,-1 1 0,-2-1 0,0-30 0,-1 10 0,0-712-475,-1 28 27,1 717 448,10-187 0,-10 192 0,1-1 0,0 1 0,0 0 0,0 1 0,1-1 0,2-6 0,-4 11 0,0 0 0,0-1 0,0 1 0,1 0 0,-1 0 0,0-1 0,0 1 0,1 0 0,-1 0 0,0-1 0,1 1 0,-1 0 0,0 0 0,0 0 0,1-1 0,-1 1 0,0 0 0,1 0 0,-1 0 0,1 0 0,-1 0 0,0 0 0,1 0 0,-1 0 0,0 0 0,1 0 0,-1 0 0,0 0 0,1 0 0,-1 0 0,0 0 0,1 0 0,-1 0 0,0 1 0,1-1 0,-1 0 0,0 0 0,1 0 0,-1 1 0,0-1 0,1 0 0,-1 0 0,0 0 0,0 1 0,1-1 0,-1 0 0,0 1 0,0-1 0,0 0 0,1 1 0,-1-1 0,0 1 0,10 11-3,-1 2 0,-1-1-1,0 1 1,7 15 0,7 16 173,406 673-107,41-19-231,-442-661 168,-16-25 0,-8-11 0,-3-4 0,-53-117-637,17 41-6043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17.970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1 20 24575,'0'4'0,"4"2"0,7 0 0,5-2 0,4-1 0,4-1 0,1-1 0,2 0 0,0-5 0,0-2 0,0-5 0,-1 1 0,1 1 0,-6 2-8191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18.962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0 0 24575,'9'13'0,"12"18"0,2 12 0,10 26 0,9 18 0,1 12 0,7 11 0,0 1 0,-1-2 0,0-9 0,2-10 0,-9-15 0,-12-16 0,-5-14 0,-8-10 0,-11-20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20.102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0 1 24575,'46'31'0,"1"-1"0,2-2 0,56 23 0,165 52 0,-221-85 0,1147 365-1988,16-50-1,9 30 1170,-1035-291 1414,-173-66-4585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20.722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884 1 24575,'2'0'0,"0"1"0,0 0 0,0 0 0,0 0 0,0 1 0,-1-1 0,1 0 0,0 1 0,-1-1 0,1 1 0,-1-1 0,1 1 0,-1 0 0,0 0 0,0-1 0,2 5 0,7 8 0,37 42 0,226 287 0,-36-31 0,-234-307 0,1 0 0,0 1 0,0-1 0,-1 1 0,0 0 0,0 0 0,2 6 0,-5-11 0,1 0 0,-1 1 0,0-1 0,0 0 0,0 0 0,0 0 0,0 0 0,0 1 0,0-1 0,-1 0 0,1 0 0,0 0 0,0 0 0,-1 0 0,1 0 0,-1 0 0,1 0 0,-1 0 0,0 0 0,1 0 0,-1 0 0,0 0 0,0 0 0,0 0 0,1 0 0,-1-1 0,0 1 0,0 0 0,0-1 0,0 1 0,0-1 0,0 1 0,0-1 0,-1 1 0,1-1 0,0 0 0,0 0 0,0 1 0,0-1 0,-2 0 0,-18 3 0,-1 0 0,1-2 0,-23-1 0,-2 1 0,-81 6 0,1 6 0,-136 32 0,-237 90 0,423-110-682,-90 44-1,94-31-6143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21.644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1 1 24575,'0'679'0,"0"-661"0,-1-3 0,1 1 0,1-1 0,4 23 0,-4-34 0,-1-1 0,1 0 0,0 0 0,0 0 0,0 0 0,1 0 0,-1 0 0,1-1 0,-1 1 0,1 0 0,0-1 0,0 1 0,0-1 0,0 0 0,1 1 0,-1-1 0,1 0 0,-1 0 0,1-1 0,0 1 0,0-1 0,4 3 0,3-2 0,0 1 0,1-1 0,-1-1 0,1 0 0,-1-1 0,13 0 0,68-10 0,-60 6 0,21-2 0,42-5 0,-83 9 0,1 0 0,-1-1 0,0-1 0,-1 0 0,19-9 0,-9-4-1365,-12-1-5461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22.216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0 0 24575,'0'5'0,"0"9"0,0 12 0,4 15 0,2 9 0,0 9 0,-2 12 0,-1 4 0,4-4 0,0-8 0,4-11 0,-1-18 0,-1-21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27.217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1 2027 24575,'2'-22'0,"1"1"0,0 0 0,2-1 0,0 2 0,2-1 0,0 1 0,14-28 0,0-1 0,32-80 13,7 4 1,109-175-1,-109 210-153,4 3-1,4 3 1,139-134 0,-118 141 125,3 5-1,2 4 1,4 3 0,2 6-1,3 3 1,3 5 0,116-38-1,-73 39 41,2 6-1,2 8 1,2 6-1,273-18 1,-334 44 241,115 9 0,-166-1-268,0 2 0,-1 2-1,1 2 1,80 30 0,-61-13 2,-2 4 0,-2 2 0,85 62 0,146 141 0,-45-34 0,-124-113 0,115 94 0,-187-140 0,-16-15 0,-1 1 0,-2 1 0,45 58 0,-10 6 0,72 139 0,-84-131 0,53 120 0,-92-187 0,-1 0 0,-2 0 0,-1 1 0,7 61 0,2 7 0,-12-75 0,6 54 0,-14-71 0,-4-12 0,-16-21 0,22 21 0,-50-60-1365,-8-13-5461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27.788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0 534 24575,'0'-4'0,"9"-16"0,20-16 0,28-16 0,34-8 0,16 2 0,11 7 0,16 6 0,30 4 0,31 3 0,22 4 0,9 8 0,6 4-733,-10 6 733,-29 5 0,-44 1 0,-47 1-7458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9:16:51.483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0 0 24575,'2'0'0,"1"0"0,11 0 0,5 0 0,5 0 0,6 0 0,4 0 0,1 0 0,-3 0 0,-3 0 0,-4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28.482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0 1 24575,'5'0'0,"-1"1"0,0 1 0,0-1 0,1 1 0,-1-1 0,0 1 0,0 0 0,-1 1 0,1-1 0,0 1 0,3 3 0,8 5 0,585 360 0,-552-340 0,48 41 0,-94-71 0,0 1 0,0-1 0,0 1 0,0 0 0,0 0 0,0-1 0,-1 1 0,1 1 0,-1-1 0,1 0 0,-1 0 0,0 0 0,0 1 0,0-1 0,0 1 0,0-1 0,-1 1 0,1-1 0,-1 1 0,1-1 0,-1 1 0,0-1 0,0 1 0,0-1 0,-1 5 0,-1-2 0,-1 0 0,1 0 0,-1 0 0,0 0 0,-1-1 0,1 0 0,-1 1 0,0-1 0,0-1 0,0 1 0,-5 4 0,-62 44 0,-117 66 0,46-31 0,111-67 0,12-9 0,0 1 0,1 1 0,-25 24 0,38-33 0,1 0 0,0 1 0,1-1 0,-1 1 0,1 0 0,0 0 0,0 1 0,0-1 0,1 0 0,0 1 0,0 0 0,0-1 0,1 1 0,0 0 0,0 0 0,0 0 0,1 0 0,0 7 0,3 7-682,9 38-1,-3-24-6143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41.346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360 37 24575,'-2'-3'0,"1"0"0,-1 1 0,0 0 0,-1-1 0,1 1 0,0 0 0,0 0 0,-1 0 0,1 0 0,-1 1 0,0-1 0,0 1 0,1-1 0,-1 1 0,0 0 0,0 0 0,0 0 0,-6 0 0,3 0 0,1 0 0,-1 1 0,0-1 0,1 2 0,-1-1 0,1 0 0,-1 1 0,1 0 0,-11 3 0,-1 3 0,0 1 0,1 1 0,0 0 0,1 1 0,0 0 0,0 1 0,1 1 0,0 0 0,1 1 0,1 1 0,0 0 0,-10 17 0,16-23 0,1 0 0,0 1 0,1 0 0,-1 0 0,2 0 0,0 1 0,0-1 0,0 1 0,1 0 0,1 0 0,0 0 0,0 0 0,1 0 0,0 0 0,0 0 0,1 0 0,1-1 0,0 1 0,0 0 0,1-1 0,0 1 0,1-1 0,7 15 0,1-5 0,1 0 0,1 0 0,1-2 0,0 0 0,1 0 0,1-2 0,1 0 0,21 14 0,-6-7 0,0-1 0,2-2 0,69 27 0,-83-40 0,-17-6 0,0 1 0,0 0 0,-1 0 0,1 0 0,0 0 0,-1 0 0,1 1 0,-1 0 0,1 0 0,-1 0 0,5 3 0,-8-2 0,1-1 0,0 1 0,0-1 0,-1 1 0,0-1 0,1 1 0,-1-1 0,0 1 0,0-1 0,0 1 0,-1 0 0,1-1 0,-1 4 0,-10 33 0,6-28 0,-1 1 0,0-1 0,0 0 0,-1 0 0,0-1 0,-1 0 0,0 0 0,-1-1 0,-17 15 0,20-19 0,-2 1 0,1-1 0,0 0 0,-1-1 0,0 0 0,0 0 0,0-1 0,-1 0 0,1-1 0,-1 1 0,1-2 0,-1 1 0,0-1 0,-15 0 0,20-1 0,-4 0 0,-1 0 0,1-1 0,-1 0 0,1 0 0,-1-1 0,1 0 0,0-1 0,0 0 0,-11-4 0,11 3-1365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43.007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1 0 24575,'1'20'0,"1"1"0,2-1 0,6 27 0,3 8 0,24 236 0,-25-168 0,40 175 0,-66-386 0,-3-114 0,9 92 0,4 63 0,4-93 0,1 122 0,2 0 0,0 0 0,2 0 0,-1 0 0,2 1 0,1 0 0,0 0 0,11-18 0,-17 32 0,1 0 0,-1 0 0,1 0 0,0 0 0,0 1 0,1-1 0,-1 1 0,3-3 0,-3 4 0,0 0 0,1 0 0,-1 0 0,0 1 0,0-1 0,1 1 0,-1-1 0,0 1 0,1 0 0,-1 0 0,1 0 0,3 1 0,32 1 0,1 2 0,43 11 0,-63-10 0,-1 0 0,0 1 0,0 1 0,-1 1 0,0 0 0,22 15 0,-35-21 0,-1 0 0,0 0 0,0 1 0,0-1 0,0 0 0,0 1 0,-1 0 0,1 0 0,-1 0 0,0 0 0,0 0 0,0 0 0,0 1 0,0-1 0,-1 1 0,1-1 0,-1 1 0,0 0 0,0-1 0,-1 1 0,1 0 0,-1 0 0,1-1 0,-1 1 0,-1 0 0,1 0 0,0 0 0,-1-1 0,0 1 0,0 0 0,0-1 0,0 1 0,0-1 0,-1 1 0,0-1 0,0 1 0,0-1 0,0 0 0,0 0 0,0 0 0,-4 3 0,-5 6 0,0-1 0,-1-1 0,0 0 0,-1 0 0,0-1 0,-1-1 0,1 0 0,-1-1 0,-1 0 0,0-1 0,0-1 0,0 0 0,0-1 0,-1-1 0,1 0 0,-1-1 0,0-1 0,0 0 0,-18-3 0,30 2-72,1-1 1,0 0-1,0 0 0,0 0 0,0 0 0,0 0 0,0-1 0,0 1 1,0-1-1,0 0 0,1 0 0,-1 0 0,1 0 0,-1 0 0,1-1 1,0 1-1,0-1 0,-2-3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44.164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78 113 24575,'-5'797'0,"2"-855"0,-2 0 0,-14-60 0,1 10 0,11 57 0,-12-103 0,18 131 0,1-1 0,0 1 0,2-1 0,6-32 0,-5 46 0,0 0 0,1 0 0,1 0 0,0 0 0,0 1 0,0-1 0,2 2 0,-1-1 0,1 0 0,0 1 0,0 1 0,1-1 0,15-10 0,-10 8 0,0 1 0,1 0 0,0 2 0,1-1 0,0 2 0,0 0 0,0 0 0,23-4 0,-28 8 0,1 1 0,-1-1 0,0 2 0,1-1 0,-1 2 0,1-1 0,10 3 0,-17-2 0,1 0 0,-1 1 0,1-1 0,-1 1 0,0 0 0,1 0 0,-1 0 0,0 1 0,0-1 0,-1 1 0,1 0 0,-1 0 0,1 1 0,-1-1 0,0 1 0,0-1 0,4 9 0,2 4 0,-2 1 0,0 0 0,-1 1 0,0 0 0,-2 0 0,0 0 0,-1 0 0,-1 0 0,0 1 0,-2-1 0,0 1 0,-4 25 0,3-37 0,-2 1 0,1-1 0,-1 1 0,0-1 0,0 0 0,-1 0 0,0 0 0,-1-1 0,1 1 0,-1-1 0,0 0 0,-1 0 0,1-1 0,-1 0 0,0 0 0,-1 0 0,1 0 0,-1-1 0,-9 4 0,-1 0 0,0-1 0,0 0 0,-1-1 0,0-1 0,0-1 0,0-1 0,-22 2 0,40-5 0,-1 0 0,0 0 0,0 0 0,0-1 0,0 1 0,1 0 0,-1 1 0,0-1 0,0 0 0,0 0 0,0 0 0,1 0 0,-1 1 0,0-1 0,0 0 0,0 1 0,1-1 0,-1 1 0,0-1 0,1 1 0,-2 0 0,16 8 0,9 4 0,152 122 0,-110-81 0,89 56 0,-153-109-44,1 0-26,-1 0 1,0 0-1,1 0 1,-1 0-1,1-1 1,-1 1-1,1 0 1,0-1-1,-1 1 1,1-1-1,-1 1 1,1-1-1,0 0 1,0 1-1,-1-1 1,1 0-1,0 0 0,1-1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44.782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1 1 24575,'2'47'0,"3"0"0,11 49 0,-3-15 0,33 269 0,-27 3 0,-19-349-48,0-10 167,0-12-1555,-1 1-5390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45.806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48 112 24575,'-22'406'0,"1"-28"0,19-330 0,0-30 0,1 0 0,1 0 0,1 0 0,6 33 0,-4-98 0,-4-323 0,2-66 0,-1 435 0,0 0 0,0 0 0,0 1 0,0-1 0,0 0 0,0 0 0,0 0 0,1 0 0,-1 0 0,0 0 0,0 0 0,1 1 0,-1-1 0,0 0 0,1 0 0,-1 0 0,1 1 0,-1-1 0,1 0 0,-1 0 0,2 0 0,-1 1 0,-1 0 0,1 0 0,0 0 0,-1 0 0,1 0 0,0 0 0,-1 0 0,1 0 0,0 0 0,-1 0 0,1 0 0,-1 0 0,1 1 0,0-1 0,-1 0 0,1 0 0,-1 1 0,1-1 0,0 1 0,-1-1 0,1 0 0,0 1 0,33 37 0,-26-29 0,280 382 0,-169-218 0,-92-141 0,-26-32 0,-1 1 0,0-1 0,0 0 0,1 0 0,-1 0 0,0 1 0,0-1 0,1 0 0,-1 0 0,0 0 0,0 0 0,1 0 0,-1 0 0,0 0 0,1 0 0,-1 1 0,0-1 0,1 0 0,-1 0 0,0 0 0,1 0 0,-1 0 0,0-1 0,0 1 0,1 0 0,-1 0 0,0 0 0,1 0 0,-1 0 0,0 0 0,1 0 0,-1-1 0,0 1 0,0 0 0,1-1 0,0 0 0,-1-1 0,1 1 0,-1-1 0,1 1 0,-1-1 0,1 0 0,-1 1 0,0-1 0,0 1 0,0-1 0,0-3 0,-25-243 0,14 164 0,-50-362-1365,55 405-5461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46.892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206 0 24575,'-4'1'0,"0"-1"0,0 1 0,0 0 0,1 1 0,-1-1 0,0 0 0,1 1 0,-1 0 0,1 0 0,0 0 0,0 0 0,0 1 0,0-1 0,-5 6 0,-37 45 0,39-46 0,-6 10 0,1 2 0,0-1 0,2 1 0,0 1 0,1-1 0,1 2 0,1-1 0,0 1 0,-4 34 0,6-10 0,1 0 0,2 0 0,7 68 0,-1-75 0,1 0 0,2-1 0,1 0 0,23 57 0,-23-72 0,1 0 0,1-1 0,1-1 0,0 0 0,2 0 0,0-1 0,2-1 0,26 25 0,-38-39 0,0-1 0,0 0 0,1 1 0,-1-1 0,1-1 0,0 1 0,0-1 0,0 0 0,0 0 0,0 0 0,1-1 0,-1 0 0,10 1 0,-12-2 0,0 0 0,0 0 0,0-1 0,0 1 0,-1-1 0,1 0 0,0 0 0,0 0 0,-1 0 0,1 0 0,-1-1 0,1 1 0,-1-1 0,0 0 0,1 0 0,-1 0 0,0 0 0,0 0 0,0 0 0,-1 0 0,1-1 0,0 1 0,-1 0 0,0-1 0,1 0 0,-1 1 0,1-6 0,3-7 0,-1 0 0,-1 0 0,0-1 0,-1 1 0,-1-1 0,-1-29 0,-3 0 0,-9-47 0,11 83 0,0 2 0,1 0 0,-2 0 0,1 0 0,-1 0 0,0 0 0,0 0 0,-1 1 0,0-1 0,0 1 0,0 0 0,-1-1 0,-5-5 0,9 12 0,0-1 0,0 1 0,-1-1 0,1 1 0,0-1 0,0 1 0,0-1 0,-1 1 0,1-1 0,0 1 0,0-1 0,0 1 0,0-1 0,0 1 0,0-1 0,0 1 0,0-1 0,1 1 0,-1-1 0,0 1 0,0-1 0,0 1 0,0-1 0,1 1 0,-1-1 0,0 1 0,0 0 0,1-1 0,-1 1 0,0-1 0,1 1 0,-1 0 0,1-1 0,-1 1 0,0 0 0,1-1 0,-1 1 0,2 0 0,20-15 0,-19 13 0,61-31 0,2 4 0,137-43 0,-137 51 0,-36 11 0,76-21 0,-105 30 0,0 1 0,-1 0 0,1 0 0,0-1 0,0 1 0,-1 0 0,1 0 0,0 0 0,0-1 0,-1 1 0,1 0 0,0 0 0,0 0 0,-1 1 0,1-1 0,0 0 0,0 0 0,-1 0 0,1 0 0,0 1 0,-1-1 0,1 0 0,0 1 0,-1-1 0,1 0 0,0 1 0,-1-1 0,1 1 0,-1-1 0,1 1 0,-1 0 0,1-1 0,-1 1 0,1-1 0,-1 1 0,0 0 0,1-1 0,-1 1 0,1 1 0,-1 1 0,0 1 0,0 0 0,0-1 0,-1 1 0,1 0 0,-2 7 0,-2 6 0,-6 114 0,10 185 0,0-302-93,0-10-22,-1 0-1,1 0 0,1 0 1,-1-1-1,0 1 0,1 0 1,0 0-1,0-1 0,0 1 1,2 5-1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48.690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1 0 24575,'3'157'0,"7"-1"0,7 0 0,40 169 0,-51-305 0,-3-18 0,-2-34 0,-3-107 0,1-90 0,3 177 0,3-1 0,15-67 0,-20 118 0,1-1 0,0 0 0,0 1 0,0-1 0,1 1 0,-1-1 0,0 1 0,1-1 0,0 1 0,-1 0 0,1 0 0,0 0 0,0 0 0,0 0 0,1 0 0,3-2 0,-1 1 0,0 1 0,0 0 0,0 0 0,1 0 0,-1 0 0,0 1 0,12-2 0,-6 2 0,0 1 0,1 0 0,-1 0 0,0 1 0,0 1 0,1 0 0,19 6 0,-25-5 0,1-1 0,-1 1 0,0 1 0,0-1 0,0 1 0,0 0 0,-1 0 0,1 1 0,-1 0 0,0 0 0,-1 0 0,1 0 0,-1 1 0,4 7 0,-6-9 0,0 0 0,0 0 0,-1 0 0,1 0 0,-1 0 0,0 1 0,0-1 0,-1 0 0,1 1 0,-1-1 0,0 0 0,0 1 0,-1-1 0,1 1 0,-1-1 0,0 0 0,0 0 0,0 0 0,-1 1 0,1-1 0,-1 0 0,0-1 0,-4 7 0,-1-2 0,1 0 0,-1-1 0,0 0 0,0-1 0,-1 0 0,0 0 0,0 0 0,0-1 0,-1 0 0,0-1 0,0 0 0,0 0 0,0-1 0,-1 0 0,1-1 0,-12 2 0,42-7 0,0 2 0,-1 0 0,1 1 0,0 2 0,0 0 0,-1 1 0,32 8 0,-18-1 0,0 1 0,0 1 0,59 32 0,-84-39 0,0 0 0,-1 0 0,0 1 0,0 0 0,-1 1 0,1 0 0,-2 0 0,1 0 0,10 16 0,-15-19 0,0-1 0,0 1 0,-1 0 0,1 0 0,-1 0 0,0 0 0,0 0 0,0 0 0,-1 0 0,0 0 0,1 0 0,-1 0 0,-1 1 0,1-1 0,-1 0 0,1 0 0,-1 0 0,0 0 0,-1 0 0,1 0 0,-1 0 0,1-1 0,-1 1 0,0 0 0,-5 5 0,1-1 0,-1-1 0,0 0 0,0 0 0,-1-1 0,0 1 0,0-2 0,0 1 0,-1-1 0,0-1 0,0 1 0,0-2 0,0 1 0,-1-1 0,-13 2 0,-17 4 0,0-3 0,-44 2 0,80-8 0,-4 0 0,-128 7 0,112-7 0,0-2 0,1 0 0,-39-9 0,59 10 0,-1 0 0,1 0 0,0 0 0,0 0 0,0-1 0,0 0 0,0 1 0,0-1 0,1 0 0,-1-1 0,1 1 0,-3-3 0,4 4 0,0 0 0,0-1 0,0 1 0,0 0 0,1-1 0,-1 1 0,0 0 0,1-1 0,-1 1 0,1-1 0,0 1 0,0-1 0,-1 1 0,1-1 0,0 1 0,0-1 0,0 1 0,0-1 0,1 1 0,-1-1 0,0 1 0,1-1 0,-1 1 0,1 0 0,-1-1 0,1 1 0,0 0 0,-1-1 0,2 0 0,7-5-1365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49.665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331 23 24575,'-1'-1'0,"1"1"0,0-1 0,-1 0 0,1 0 0,-1 0 0,1 1 0,-1-1 0,1 0 0,-1 0 0,0 1 0,1-1 0,-1 1 0,0-1 0,0 1 0,1-1 0,-1 1 0,0-1 0,0 1 0,0-1 0,0 1 0,0 0 0,1 0 0,-1-1 0,0 1 0,-2 0 0,-26-4 0,27 3 0,-29-1 0,0 1 0,-37 3 0,52 0 0,0 0 0,-1 1 0,1 0 0,0 2 0,-28 11 0,43-16 0,0 0 0,-1 1 0,1-1 0,0 1 0,0-1 0,-1 1 0,1-1 0,0 1 0,0 0 0,0 0 0,0 0 0,0-1 0,0 1 0,0 0 0,0 0 0,1 0 0,-1 0 0,0 1 0,0-1 0,1 0 0,-1 0 0,1 0 0,-1 1 0,1-1 0,0 0 0,-1 0 0,1 1 0,0-1 0,0 0 0,0 1 0,0-1 0,0 0 0,0 1 0,1 1 0,1 3 0,1-1 0,-1 0 0,1 0 0,1-1 0,-1 1 0,8 8 0,12 17 0,-10-3 0,-2 0 0,15 56 0,-4-9 0,102 329 0,-123-401 0,-1 0 0,1 0 0,0 1 0,0-1 0,0 0 0,0 0 0,0 0 0,0 0 0,1 0 0,-1 0 0,1-1 0,-1 1 0,1 0 0,0-1 0,-1 1 0,1-1 0,4 3 0,-4-4 0,0 1 0,0-1 0,1 0 0,-1 0 0,0 0 0,0 0 0,0-1 0,1 1 0,-1-1 0,0 1 0,0-1 0,0 0 0,0 1 0,0-1 0,0 0 0,0-1 0,0 1 0,3-2 0,6-5 14,0 0-1,0-1 0,-1 1 0,0-2 1,-1 0-1,0 0 0,0-1 1,7-12-1,-11 16-127,-1-2 0,1 1-1,-1-1 1,-1 1 0,0-1 0,0 0-1,-1 0 1,0 0 0,0 0 0,-1-1-1,0 1 1,-1-15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50.036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0 122 24575,'0'-1'0,"4"-1"0,4-1 0,8-1 0,4-1 0,6 0 0,4-1 0,7-1 0,6-2 0,3-2 0,2-2 0,-1-2 0,-6 1 0,-8 0 0,-10 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9:16:54.295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0 149 24575,'92'538'0,"-90"-523"0,2 1 0,-1-2 0,2 1 0,0 0 0,10 20 0,-11-24 0,0 1 0,-1-1 0,-1 0 0,0 1 0,-1 0 0,1 13 0,4 29 0,-41-198 0,-22-120 0,49 194 0,1-78 0,6 105 0,0 9 0,2 0 0,5-41 0,-5 66 0,1 0 0,0 0 0,0 0 0,1 0 0,0 0 0,1 1 0,0-1 0,0 1 0,1 0 0,0 0 0,1 1 0,-1 0 0,8-7 0,-12 13 0,1 0 0,-1 0 0,1 0 0,0 0 0,-1 0 0,1 0 0,0 1 0,-1-1 0,1 1 0,0-1 0,0 1 0,0 0 0,0-1 0,-1 1 0,1 0 0,0 0 0,0 1 0,0-1 0,0 0 0,0 1 0,-1-1 0,1 1 0,0-1 0,1 2 0,44 23 0,-38-20 0,20 13 0,36 29 0,-55-39 0,0 1 0,-1-1 0,-1 1 0,0 1 0,0 0 0,0 0 0,6 12 0,-11-15 0,0 0 0,0 1 0,-1-1 0,1 1 0,-2-1 0,1 1 0,-1-1 0,0 1 0,-1 0 0,0 0 0,0-1 0,0 1 0,-1 0 0,-1 0 0,1-1 0,-1 1 0,0-1 0,-4 9 0,4-11 0,-1 0 0,0 0 0,0 0 0,0 0 0,0-1 0,-1 1 0,0-1 0,0 0 0,0 0 0,0 0 0,-1 0 0,0-1 0,1 0 0,-1 0 0,0 0 0,-1-1 0,1 1 0,0-1 0,-1 0 0,1-1 0,-1 1 0,0-1 0,1-1 0,-11 2 0,0-3 0,-26 1 0,40 1 0,1-1 0,-1 0 0,1 0 0,-1 0 0,1 1 0,-1-1 0,1 1 0,0-1 0,-1 1 0,1 0 0,0-1 0,-1 1 0,1 0 0,0 0 0,0 0 0,0 0 0,0 0 0,0 0 0,0 0 0,0 0 0,0 1 0,-1 0 0,2 0 0,0-1 0,0 1 0,0-1 0,0 1 0,0 0 0,0-1 0,0 1 0,0-1 0,1 1 0,-1-1 0,1 1 0,-1-1 0,1 1 0,0-1 0,-1 1 0,1-1 0,0 0 0,0 1 0,0-1 0,0 0 0,1 2 0,30 28 0,-22-22 0,222 216 0,-220-213 8,-2 1 0,1-1 1,-2 2-1,0 0 0,9 17 0,10 16-1422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50.921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1 64 24575,'3'5'0,"-1"-1"0,1 1 0,-1 0 0,0 0 0,0 0 0,-1 1 0,1-1 0,-1 0 0,0 1 0,0 6 0,2 10 0,62 405 0,-32 3 0,-32-420 0,-23-808 0,21 780 0,2 0 0,0 0 0,1 0 0,1 1 0,9-31 0,-11 43 0,1 0 0,0 1 0,1-1 0,-1 1 0,1-1 0,0 1 0,0 0 0,0 0 0,0 0 0,1 1 0,-1-1 0,1 1 0,0 0 0,0 0 0,0 0 0,1 1 0,-1-1 0,1 1 0,-1 0 0,1 0 0,0 1 0,0-1 0,0 1 0,10-1 0,-9 2 0,0 0 0,1 0 0,-1 1 0,0 0 0,0 0 0,0 0 0,1 1 0,-1 0 0,-1 0 0,1 1 0,0-1 0,0 1 0,-1 0 0,0 1 0,0-1 0,0 1 0,0 0 0,0 1 0,-1-1 0,6 7 0,8 12 0,-1 0 0,-1 1 0,15 28 0,-27-45 0,87 168 0,91 242 0,-167-373 0,-18-49 0,0 0 0,-1 0 0,0 0 0,0 0 0,-8-8 0,3 4 0,-5-6-341,-1 0 0,0 1-1,-20-13 1,8 9-6485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51.274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1 138 24575,'0'0'0,"3"-1"0,2-2 0,3-1 0,5-3 0,6 0 0,5-4 0,7-2 0,4-1 0,5-2 0,4-2 0,2 1 0,-2 2 0,-9 4-8191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52.203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23 365 24575,'72'462'0,"-40"-219"0,-28-218 0,-9-108 0,-50-208 0,26 162 0,-12-152 0,41 277 0,-1-29 0,5 22 0,-4 10 0,0 1 0,1 0 0,-1 0 0,0 0 0,1 0 0,-1 0 0,0 0 0,0 0 0,1-1 0,-1 1 0,0 0 0,0 0 0,1 0 0,-1 0 0,0 0 0,1 0 0,-1 0 0,0 0 0,0 1 0,1-1 0,-1 0 0,0 0 0,1 0 0,-1 0 0,0 0 0,0 0 0,1 1 0,-1-1 0,0 0 0,0 0 0,0 0 0,1 0 0,-1 1 0,0-1 0,18 18 0,-1 0 0,27 36 0,5 7 0,-21-30 0,48 54 0,159 138 0,-234-222 0,0 0 0,0 0 0,-1-1 0,1 1 0,0 0 0,0-1 0,0 1 0,0-1 0,0 1 0,0-1 0,0 0 0,0 1 0,1-1 0,-1 0 0,0 0 0,2 0 0,-3 0 0,1 0 0,-1 0 0,1 0 0,-1-1 0,0 1 0,1 0 0,-1-1 0,1 1 0,-1 0 0,0-1 0,1 1 0,-1 0 0,0-1 0,1 1 0,-1-1 0,0 1 0,0-1 0,1 1 0,-1 0 0,0-1 0,0 1 0,0-1 0,0 1 0,0-1 0,1 0 0,-3-43 0,0 29 0,-3-97 0,-4 0 0,-32-140 0,-11 58-1365,45 171-5461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2:53.290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399 2 24575,'-41'0'0,"12"-1"0,1 1 0,-32 5 0,51-4 0,1 1 0,-1 0 0,1 0 0,-1 1 0,1 0 0,0 1 0,0 0 0,0 0 0,1 0 0,0 1 0,-9 7 0,3 1 0,0 1 0,1 1 0,0 0 0,1 0 0,1 1 0,0 1 0,1-1 0,1 2 0,1-1 0,0 1 0,1 0 0,-3 21 0,6-24 0,0 0 0,2 0 0,0 1 0,0-1 0,2 1 0,3 26 0,-2-32 0,0 0 0,1 0 0,0-1 0,1 1 0,0-1 0,0 1 0,1-1 0,0-1 0,1 1 0,11 13 0,-13-17 0,0-1 0,1 0 0,0 0 0,0 0 0,0-1 0,0 1 0,1-1 0,-1 0 0,1-1 0,0 1 0,0-1 0,0 0 0,0-1 0,0 1 0,12 0 0,1-1 0,1-2 0,0 0 0,31-6 0,-4 0 0,-44 8 0,0-1 0,-1 0 0,1 1 0,0-1 0,-1 1 0,1 0 0,0 0 0,-1 0 0,1 0 0,-1 0 0,0 1 0,1-1 0,-1 1 0,0-1 0,0 1 0,0 0 0,0 0 0,0 0 0,0 0 0,0 0 0,-1 1 0,1-1 0,-1 0 0,0 1 0,0-1 0,2 6 0,4 9 0,-1 0 0,8 34 0,-11-40 0,1 6 0,0 1 0,-1 0 0,0 0 0,-2 1 0,0 17 0,-1-30 0,-1 0 0,0 0 0,0-1 0,0 1 0,0-1 0,-1 1 0,0-1 0,0 0 0,-1 1 0,0-1 0,0 0 0,0 0 0,0-1 0,-1 1 0,1-1 0,-1 0 0,0 0 0,-1 0 0,-8 6 0,1-2 0,0-1 0,0-1 0,-1 0 0,0-1 0,-24 6 0,29-8 0,-1-2 0,0 1 0,0-1 0,0 0 0,0-1 0,1 0 0,-1-1 0,0 1 0,0-2 0,-9-2 0,-1-4-1365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5:54.6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24575,'1'36'0,"8"42"0,1 5 0,-4 502 0,-6-128 0,0-448 0,1 1 0,-1-1 0,1 0 0,1 1 0,4 15 0,-4-23 0,-1 1 0,1 0 0,-1 0 0,1-1 0,0 1 0,0-1 0,0 1 0,0-1 0,0 0 0,0 0 0,1 0 0,-1 0 0,1 0 0,-1-1 0,1 1 0,0-1 0,0 1 0,0-1 0,0 0 0,5 1 0,14 3 0,0-1 0,0-1 0,39 0 0,76-9 0,-57 2 0,566-9 0,-597 15 0,-1 3 0,58 13 0,2 0 0,422 46 0,6-39 0,1710-28 0,-1250 5 0,-986-2 0,3 0 0,1 0 0,-1-1 0,1 0 0,22-6 0,-33 6 0,1 0 0,-1 0 0,1-1 0,-1 1 0,1-1 0,-1 0 0,0 0 0,0 0 0,0-1 0,0 1 0,-1-1 0,1 1 0,-1-1 0,1 0 0,-1 0 0,0 0 0,0 0 0,0-1 0,-1 1 0,1 0 0,-1-1 0,2-3 0,1-12 0,0 0 0,0-1 0,-2 1 0,0-27 0,-8-87 0,2 56 0,-3-150 0,-14-280 0,16 240 0,5 264 0,0 0 0,0 1 0,0-1 0,-1 0 0,1 0 0,0 1 0,-1-1 0,0 0 0,0 1 0,0-1 0,0 1 0,-3-5 0,4 6 0,0 1 0,-1-1 0,0 1 0,1-1 0,-1 1 0,1-1 0,-1 1 0,0 0 0,1-1 0,-1 1 0,1 0 0,-1 0 0,0-1 0,0 1 0,1 0 0,-1 0 0,0 0 0,1 0 0,-1 0 0,-1 0 0,0 0 0,0 1 0,0-1 0,0 1 0,0-1 0,0 1 0,0 0 0,0 0 0,1 0 0,-1 0 0,-2 2 0,-19 16 0,1 0 0,-39 45 0,33-34 0,16-15 0,1 0 0,0 1 0,1 0 0,0 1 0,2 0 0,0 0 0,0 0 0,2 1 0,0 1 0,1-1 0,1 1 0,-1 19 0,5-29 0,4-8 0,9-16 0,14-31 0,-26 44 0,8-14 0,1 0 0,0 0 0,2 0 0,-1 1 0,2 1 0,0 0 0,28-22 0,-27 25 0,-1-1 0,23-26 0,-24 25 0,0 0 0,27-21 0,-10 9 0,-22 18 0,0 1 0,0-1 0,1 2 0,13-9 0,-19 13 0,1 0 0,-1 0 0,1 0 0,0 0 0,-1 1 0,1-1 0,0 1 0,-1-1 0,1 1 0,0 0 0,0 0 0,-1 0 0,1 1 0,0-1 0,-1 1 0,1-1 0,0 1 0,-1 0 0,1 0 0,3 2 0,6 3 0,-1 1 0,-1 1 0,1 0 0,-1 0 0,18 20 0,41 57 0,-32-37 0,205 233-1365,-228-265-5461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4:05:58.7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9693 1 24575,'8'10'0,"-1"1"0,0 0 0,0 0 0,-1 1 0,0 0 0,-1 0 0,4 15 0,-3-11 0,41 126 0,30 164 0,-35-130 0,-7-42 0,99 245 0,-106-318 0,2-2 0,3 0 0,2-2 0,3-2 0,2-1 0,48 49 0,-66-82 0,0 0 0,1-2 0,1 0 0,1-2 0,1-1 0,51 25 0,-39-26 0,1-1 0,0-2 0,0-1 0,67 8 0,646 47 0,-231-26 0,757 66 0,-744-95 0,-51-4 0,209 53-347,-3 31-76,-579-75 411,-72-11 12,371 60 0,-316-45 0,0 5 0,121 48 0,-154-46 57,-1 3 0,-2 2 1,-1 3-1,67 55 1,191 189 371,-181-156-363,197 197-66,-265-248 0,-4 2 0,93 145 0,-96-116 0,-5 2 0,51 144 0,-84-189 0,-2 0 0,-3 1 0,-3 0 0,-3 1 0,-2 1 0,-3-1 0,-7 103 0,-3-111 0,-2 1 0,-3-1 0,-2 0 0,-34 88 0,17-72 0,-3-1 0,-77 121 0,-424 540 0,437-602 0,-132 226 0,193-293 0,-3-1 0,-2-2 0,-3-2 0,-2-2 0,-77 70 0,-556 436 0,553-457 0,-156 166 0,218-202 0,-299 318 0,320-342 0,-1-2 0,-2-2 0,-2-2 0,-1-2 0,-86 45 0,-280 110 0,306-145 0,-1-5 0,-216 47 0,-297-20-294,-11-54 0,256-20-596,-481-72 0,527 33 399,-907-112-812,-1437 49 1303,1864 138-555,-47 0-55,-94-51 5390,-44-71-4800,34 2-156,-603-125 176,1460 192 372,-187-67-1,254 74-371,0-3 0,2 0 0,0-3 0,-62-50 0,25 19 0,44 30 0,1 0 0,1-2 0,1-1 0,-25-33 0,-84-127 0,128 175 0,1 2 0,0-1 0,0 1 0,-1 0 0,-17-15 0,24 24 0,0 0 0,0 0 0,0 0 0,0 0 0,-1 0 0,1 0 0,0 0 0,-1 0 0,1 1 0,-1-1 0,1 1 0,-1-1 0,1 1 0,-1 0 0,1-1 0,-1 1 0,1 0 0,-1 0 0,0 0 0,1 0 0,-1 0 0,1 1 0,-1-1 0,1 0 0,-1 1 0,1-1 0,-1 1 0,1-1 0,-1 1 0,1 0 0,0 0 0,-1-1 0,1 1 0,0 0 0,0 0 0,0 0 0,-1 1 0,1-1 0,0 0 0,1 0 0,-1 1 0,0-1 0,0 0 0,0 1 0,1-1 0,-1 1 0,0 1 0,-20 42 0,-17 50 0,26-65 0,-31 110 0,11-31 0,29-107 0,2-13 0,3-19 0,16-51 0,33-92 0,-3 9 0,-37 110 0,-10 42 0,1 0 0,0 1 0,1-1 0,1 1 0,0 0 0,0 0 0,8-14 0,5-7 0,-11 21 0,0 0 0,1 1 0,9-13 0,-13 19 0,0 1 0,0 0 0,0 0 0,1 0 0,-1 1 0,1-1 0,0 1 0,0 0 0,0 0 0,0 0 0,0 0 0,0 1 0,6-2 0,11 0 0,1 0 0,0 1 0,0 2 0,0 0 0,-1 1 0,1 1 0,0 1 0,26 7 0,25 11 0,72 30 0,-75-25 0,86 25 0,62 24 0,-202-67 30,0 0-1,23 16 1,-3-1-1484,-20-15-5372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8:40:06.1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514 130 24575,'7'-10'0,"1"1"0,0 0 0,0 0 0,1 1 0,0 0 0,1 0 0,-1 1 0,1 1 0,18-10 0,-13 9 0,1 1 0,-1 0 0,1 1 0,0 0 0,0 2 0,23-3 0,-34 5 0,-1 1 0,0-1 0,1 1 0,-1 0 0,1 0 0,-1 1 0,0-1 0,1 1 0,-1 0 0,0 0 0,1 1 0,-1-1 0,0 1 0,0 0 0,0 0 0,-1 0 0,1 1 0,0-1 0,-1 1 0,1 0 0,-1 0 0,0 0 0,0 0 0,0 1 0,-1-1 0,1 1 0,-1 0 0,0 0 0,0 0 0,0 0 0,0 0 0,-1 0 0,1 0 0,0 7 0,4 26 0,-1-1 0,-2 1 0,-2 67 0,-2-53 0,-7 958 0,7-974 0,0-25 0,0 1 0,0-1 0,1 0 0,1 0 0,0 0 0,0 0 0,1 0 0,0 0 0,1 0 0,7 17 0,-8-25 0,0 0 0,0 1 0,0-1 0,0 0 0,1 0 0,-1 0 0,1-1 0,-1 1 0,1 0 0,0-1 0,-1 0 0,1 0 0,0 1 0,0-2 0,0 1 0,0 0 0,0-1 0,0 1 0,0-1 0,0 0 0,0 0 0,0 0 0,1 0 0,2-1 0,4-1 0,-1 1 0,0-1 0,1-1 0,-1 0 0,0 0 0,12-7 0,-15 7 0,-1 0 0,0 0 0,-1 0 0,1-1 0,-1 0 0,1 0 0,-1 0 0,0 0 0,-1-1 0,1 1 0,-1-1 0,0 0 0,0 0 0,2-6 0,-3-5 0,-4 13 0,-6 10 0,1 4 0,1 0 0,0 0 0,0 1 0,2 0 0,-1 0 0,-4 24 0,5-22 0,-25 102 0,6 1 0,5 1 0,5 0 0,2 154 0,53 480 0,-10-335 0,-30-396 0,-2 0 0,0 0 0,-1 0 0,-6 33 0,5-47 0,1 0 0,-2-1 0,1 1 0,-1-1 0,0 1 0,0-1 0,-1 0 0,0 0 0,0 0 0,0-1 0,-1 0 0,1 1 0,-1-1 0,-1-1 0,1 1 0,-1-1 0,-7 4 0,-13 5 0,-1-2 0,0 0 0,-1-2 0,0-1 0,-1-2 0,-32 4 0,36-5 0,-103 15 0,0-6 0,-164-1 0,279-13 0,0 0 0,0-1 0,-1 0 0,1-1 0,-13-4 0,23 5 0,0 0 0,0-1 0,0 1 0,0-1 0,0 1 0,1-1 0,-1 0 0,0 0 0,1 0 0,-1 0 0,1 0 0,0-1 0,0 1 0,0-1 0,0 0 0,0 1 0,1-1 0,-1 0 0,1 0 0,0 0 0,0 0 0,0 0 0,0 0 0,-1-6 0,0-25-1365,4 2-5461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8:40:08.4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0 336 24575,'3'28'0,"0"0"0,1 0 0,2 0 0,1-1 0,1 0 0,2 0 0,0-1 0,2 0 0,15 26 0,-24-48 0,-1 1 0,0-1 0,1 0 0,0 0 0,0 0 0,0 0 0,1 0 0,-1-1 0,1 0 0,0 1 0,0-1 0,0 0 0,0-1 0,0 1 0,1-1 0,-1 0 0,1 0 0,0 0 0,-1-1 0,1 0 0,0 0 0,0 0 0,0 0 0,0-1 0,0 1 0,0-2 0,0 1 0,0 0 0,6-2 0,22-6 0,0-2 0,-1-1 0,0-2 0,-1-1 0,52-32 0,-38 21 0,135-73 0,-5-9 0,204-161 0,-349 242-71,-14 12-252,0 1-1,1 0 1,20-10-1,-19 14-6502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9:47:22.279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119 1417 24575,'117'0'0,"671"29"0,-626-8 0,213 16 0,-94-11 0,-14 1 0,412 24 0,-405-26 0,143 4 0,260-17 0,-419-14 0,570 2 0,-796-2 0,1-2 0,39-8 0,-27 4 0,-20 1 0,1 0 0,-1-1 0,46-23 0,5-2 0,33-10 0,-2-6 0,101-62 0,-202 108 0,1-1 0,0 0 0,-1 0 0,0-1 0,0 1 0,0-1 0,-1-1 0,1 1 0,-1-1 0,-1 0 0,1 0 0,-1-1 0,0 1 0,0-1 0,-1 0 0,0 0 0,0 0 0,-1 0 0,1 0 0,-2-1 0,1 1 0,-1-1 0,0 0 0,-1 1 0,0-1 0,-1-12 0,-11-258 0,10 254 0,-2 0 0,-1 1 0,-1-1 0,0 1 0,-2 0 0,-15-31 0,-2 4 0,-53-76 0,64 106 0,-2 1 0,-1 0 0,0 2 0,-1 0 0,0 1 0,-2 0 0,0 2 0,-1 0 0,0 2 0,-1 0 0,0 2 0,-31-11 0,-28-5 0,-1 3 0,-103-13 0,159 31 0,-1132-183 0,539 144 0,-5 46 0,256 2 0,265-4 0,-655 17 0,567-9 0,-50 4 0,182-6 0,0 2 0,-62 18 0,-375 135 0,442-138 0,2 2 0,2 2 0,0 3 0,2 2 0,1 2 0,-75 71 0,110-94 0,2 2 0,0-1 0,1 1 0,0 1 0,1-1 0,0 2 0,1-1 0,1 1 0,0 0 0,-6 27 0,3-3 0,2 0 0,2 1 0,0 46 0,3-46 0,0-4 0,1 0 0,2 1 0,1-1 0,13 65 0,-12-92 0,0-1 0,0 1 0,0-1 0,1 0 0,1-1 0,-1 1 0,1-1 0,1 1 0,-1-2 0,12 12 0,-7-9 0,1-1 0,-1 0 0,2-1 0,-1 0 0,1 0 0,17 6 0,12 1 0,1-2 0,1-2 0,58 7 0,-72-12 0,34 4-682,108 1-1,-147-11-6143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9:16:56.038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1 117 24575,'30'33'0,"40"57"0,-27-33 0,46 61 0,-5 4 0,82 159 0,-142-238 0,37 48 0,-38-59 0,-10-14 0,-6-15 0,-6-6 0,0 1 0,0 0 0,-1-1 0,1 1 0,-1-1 0,0 1 0,0-1 0,0 1 0,0-5 0,0-5 0,2-291 0,2-73 0,-3 314-104,-2 31-106,2 0 0,1 0 0,1 1-1,2-1 1,11-38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9:16:57.367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0 0 24575,'2'27'0,"1"-1"0,2 1 0,15 50 0,-8-30 0,49 192 0,86 379 0,-144-596 0,-2-17 0,-1 0 0,1 0 0,0 0 0,0 0 0,1-1 0,1 7 0,-2-10 0,0 0 0,0 1 0,0-1 0,0 0 0,0 1 0,1-1 0,-1 0 0,0 0 0,0 0 0,1 0 0,-1 0 0,1 0 0,-1 0 0,1-1 0,-1 1 0,1 0 0,-1-1 0,1 0 0,0 1 0,-1-1 0,1 0 0,3 1 0,279 0 0,-243-2 0,-36 1-110,0 0-47,1 0 0,-1-1 0,0 1 1,0-1-1,0 0 0,0 0 0,7-3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9:16:58.816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327 0 24575,'-45'3'0,"0"2"0,1 2 0,-1 2 0,-68 24 0,111-32 0,0 0 0,0 0 0,0 1 0,0-1 0,0 0 0,0 1 0,1 0 0,-1-1 0,0 1 0,1 0 0,0 0 0,-1 0 0,1 0 0,0 0 0,0 0 0,0 0 0,0 1 0,0-1 0,0 0 0,1 1 0,-1-1 0,1 0 0,0 5 0,-2 9 0,1 0 0,1 23 0,0-21 0,18 237 0,-4-105 0,-9-96 0,2-1 0,16 59 0,-18-91 0,-3-11 0,0-1 0,1 1 0,0 0 0,1-1 0,7 16 0,-9-23 0,0 1 0,0-1 0,0 1 0,0-1 0,1 0 0,-1 0 0,0 0 0,1 0 0,0 0 0,-1 0 0,1-1 0,0 1 0,0-1 0,0 0 0,0 0 0,0 0 0,0 0 0,0 0 0,1-1 0,-1 0 0,0 1 0,5-2 0,19 1 0,37-4 0,-54 2 0,-1 1 0,0-1 0,1-1 0,-1 0 0,0 0 0,-1-1 0,15-7 0,-14 1-1365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9:16:59.309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1 13 24575,'1'0'0,"6"0"0,11 0 0,5 0 0,1 0 0,4 0 0,2 0 0,4-1 0,6-2 0,1 0 0,-2 1 0,-6 0 0,-8 0-8191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customXml" Target="../ink/ink18.xml"/><Relationship Id="rId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customXml" Target="../ink/ink21.xml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customXml" Target="../ink/ink24.xml"/><Relationship Id="rId4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0.png"/><Relationship Id="rId18" Type="http://schemas.openxmlformats.org/officeDocument/2006/relationships/customXml" Target="../ink/ink34.xml"/><Relationship Id="rId26" Type="http://schemas.openxmlformats.org/officeDocument/2006/relationships/customXml" Target="../ink/ink38.xml"/><Relationship Id="rId39" Type="http://schemas.openxmlformats.org/officeDocument/2006/relationships/image" Target="../media/image38.png"/><Relationship Id="rId21" Type="http://schemas.openxmlformats.org/officeDocument/2006/relationships/image" Target="../media/image29.png"/><Relationship Id="rId34" Type="http://schemas.openxmlformats.org/officeDocument/2006/relationships/customXml" Target="../ink/ink42.xml"/><Relationship Id="rId42" Type="http://schemas.openxmlformats.org/officeDocument/2006/relationships/customXml" Target="../ink/ink46.xml"/><Relationship Id="rId47" Type="http://schemas.openxmlformats.org/officeDocument/2006/relationships/image" Target="../media/image42.png"/><Relationship Id="rId50" Type="http://schemas.openxmlformats.org/officeDocument/2006/relationships/customXml" Target="../ink/ink50.xml"/><Relationship Id="rId55" Type="http://schemas.openxmlformats.org/officeDocument/2006/relationships/image" Target="../media/image46.png"/><Relationship Id="rId7" Type="http://schemas.openxmlformats.org/officeDocument/2006/relationships/image" Target="../media/image220.png"/><Relationship Id="rId2" Type="http://schemas.openxmlformats.org/officeDocument/2006/relationships/customXml" Target="../ink/ink26.xml"/><Relationship Id="rId16" Type="http://schemas.openxmlformats.org/officeDocument/2006/relationships/customXml" Target="../ink/ink33.xml"/><Relationship Id="rId29" Type="http://schemas.openxmlformats.org/officeDocument/2006/relationships/image" Target="../media/image33.png"/><Relationship Id="rId11" Type="http://schemas.openxmlformats.org/officeDocument/2006/relationships/image" Target="../media/image240.png"/><Relationship Id="rId24" Type="http://schemas.openxmlformats.org/officeDocument/2006/relationships/customXml" Target="../ink/ink37.xml"/><Relationship Id="rId32" Type="http://schemas.openxmlformats.org/officeDocument/2006/relationships/customXml" Target="../ink/ink41.xml"/><Relationship Id="rId37" Type="http://schemas.openxmlformats.org/officeDocument/2006/relationships/image" Target="../media/image37.png"/><Relationship Id="rId40" Type="http://schemas.openxmlformats.org/officeDocument/2006/relationships/customXml" Target="../ink/ink45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54.xml"/><Relationship Id="rId5" Type="http://schemas.openxmlformats.org/officeDocument/2006/relationships/image" Target="../media/image210.png"/><Relationship Id="rId61" Type="http://schemas.openxmlformats.org/officeDocument/2006/relationships/image" Target="../media/image49.png"/><Relationship Id="rId19" Type="http://schemas.openxmlformats.org/officeDocument/2006/relationships/image" Target="../media/image280.png"/><Relationship Id="rId14" Type="http://schemas.openxmlformats.org/officeDocument/2006/relationships/customXml" Target="../ink/ink32.xml"/><Relationship Id="rId22" Type="http://schemas.openxmlformats.org/officeDocument/2006/relationships/customXml" Target="../ink/ink36.xml"/><Relationship Id="rId27" Type="http://schemas.openxmlformats.org/officeDocument/2006/relationships/image" Target="../media/image32.png"/><Relationship Id="rId30" Type="http://schemas.openxmlformats.org/officeDocument/2006/relationships/customXml" Target="../ink/ink40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49.xml"/><Relationship Id="rId56" Type="http://schemas.openxmlformats.org/officeDocument/2006/relationships/customXml" Target="../ink/ink53.xml"/><Relationship Id="rId8" Type="http://schemas.openxmlformats.org/officeDocument/2006/relationships/customXml" Target="../ink/ink29.xml"/><Relationship Id="rId51" Type="http://schemas.openxmlformats.org/officeDocument/2006/relationships/image" Target="../media/image44.png"/><Relationship Id="rId3" Type="http://schemas.openxmlformats.org/officeDocument/2006/relationships/image" Target="../media/image200.png"/><Relationship Id="rId12" Type="http://schemas.openxmlformats.org/officeDocument/2006/relationships/customXml" Target="../ink/ink31.xml"/><Relationship Id="rId17" Type="http://schemas.openxmlformats.org/officeDocument/2006/relationships/image" Target="../media/image270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44.xml"/><Relationship Id="rId46" Type="http://schemas.openxmlformats.org/officeDocument/2006/relationships/customXml" Target="../ink/ink48.xml"/><Relationship Id="rId59" Type="http://schemas.openxmlformats.org/officeDocument/2006/relationships/image" Target="../media/image48.png"/><Relationship Id="rId20" Type="http://schemas.openxmlformats.org/officeDocument/2006/relationships/customXml" Target="../ink/ink35.xml"/><Relationship Id="rId41" Type="http://schemas.openxmlformats.org/officeDocument/2006/relationships/image" Target="../media/image39.png"/><Relationship Id="rId54" Type="http://schemas.openxmlformats.org/officeDocument/2006/relationships/customXml" Target="../ink/ink5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5" Type="http://schemas.openxmlformats.org/officeDocument/2006/relationships/image" Target="../media/image260.png"/><Relationship Id="rId23" Type="http://schemas.openxmlformats.org/officeDocument/2006/relationships/image" Target="../media/image30.png"/><Relationship Id="rId28" Type="http://schemas.openxmlformats.org/officeDocument/2006/relationships/customXml" Target="../ink/ink39.xml"/><Relationship Id="rId36" Type="http://schemas.openxmlformats.org/officeDocument/2006/relationships/customXml" Target="../ink/ink43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30.xml"/><Relationship Id="rId31" Type="http://schemas.openxmlformats.org/officeDocument/2006/relationships/image" Target="../media/image34.png"/><Relationship Id="rId44" Type="http://schemas.openxmlformats.org/officeDocument/2006/relationships/customXml" Target="../ink/ink47.xml"/><Relationship Id="rId52" Type="http://schemas.openxmlformats.org/officeDocument/2006/relationships/customXml" Target="../ink/ink51.xml"/><Relationship Id="rId60" Type="http://schemas.openxmlformats.org/officeDocument/2006/relationships/customXml" Target="../ink/ink55.xml"/><Relationship Id="rId4" Type="http://schemas.openxmlformats.org/officeDocument/2006/relationships/customXml" Target="../ink/ink27.xml"/><Relationship Id="rId9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57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6.xml"/><Relationship Id="rId18" Type="http://schemas.openxmlformats.org/officeDocument/2006/relationships/image" Target="../media/image14.png"/><Relationship Id="rId26" Type="http://schemas.openxmlformats.org/officeDocument/2006/relationships/image" Target="../media/image18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7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5.xml"/><Relationship Id="rId24" Type="http://schemas.openxmlformats.org/officeDocument/2006/relationships/image" Target="../media/image17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0.png"/><Relationship Id="rId19" Type="http://schemas.openxmlformats.org/officeDocument/2006/relationships/customXml" Target="../ink/ink9.xml"/><Relationship Id="rId4" Type="http://schemas.openxmlformats.org/officeDocument/2006/relationships/image" Target="../media/image70.png"/><Relationship Id="rId9" Type="http://schemas.openxmlformats.org/officeDocument/2006/relationships/customXml" Target="../ink/ink4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1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A879-2F25-8357-D1C6-BDD29246B9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7176" y="1964267"/>
            <a:ext cx="8332949" cy="1945260"/>
          </a:xfrm>
        </p:spPr>
        <p:txBody>
          <a:bodyPr>
            <a:normAutofit/>
          </a:bodyPr>
          <a:lstStyle/>
          <a:p>
            <a:r>
              <a:rPr lang="en-IN" sz="7200" b="1" dirty="0">
                <a:latin typeface="Arial Black" panose="020B0A04020102020204" pitchFamily="34" charset="0"/>
              </a:rPr>
              <a:t>Spring BOOT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C6424-05BB-F296-2F6B-4BBA24E00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28328"/>
            <a:ext cx="7197726" cy="1405467"/>
          </a:xfrm>
        </p:spPr>
        <p:txBody>
          <a:bodyPr/>
          <a:lstStyle/>
          <a:p>
            <a:r>
              <a:rPr lang="en-IN" dirty="0"/>
              <a:t>BY DHRUV </a:t>
            </a:r>
            <a:r>
              <a:rPr lang="en-IN" sz="2400" dirty="0"/>
              <a:t>DHOLARIYA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4781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B9B6-2258-E59E-DCE4-A08BAA33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93DA6-9704-864C-12C4-E53561E71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EC5AA4E-1D02-C52B-7678-A796A23473A4}"/>
                  </a:ext>
                </a:extLst>
              </p14:cNvPr>
              <p14:cNvContentPartPr/>
              <p14:nvPr/>
            </p14:nvContentPartPr>
            <p14:xfrm>
              <a:off x="1655960" y="353592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EC5AA4E-1D02-C52B-7678-A796A23473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7960" y="3517920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2500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3E7E-CEE9-9E94-A986-B7F549278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63" y="2631233"/>
            <a:ext cx="10131425" cy="1334277"/>
          </a:xfr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N" b="1" dirty="0">
                <a:latin typeface="Arial Black" panose="020B0A04020102020204" pitchFamily="34" charset="0"/>
              </a:rPr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2017764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BDB5-372D-2FCD-E195-8C30A1A3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692D1-F416-999D-14AB-0047E63E2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5AD18-5C40-9155-DF85-A9E1A628E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15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3E7E-CEE9-9E94-A986-B7F549278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08" y="1959429"/>
            <a:ext cx="10800183" cy="2715208"/>
          </a:xfr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N" b="1" dirty="0">
                <a:latin typeface="Arial Black" panose="020B0A04020102020204" pitchFamily="34" charset="0"/>
              </a:rPr>
              <a:t>Dependency injection </a:t>
            </a:r>
            <a:br>
              <a:rPr lang="en-IN" b="1" dirty="0">
                <a:latin typeface="Arial Black" panose="020B0A04020102020204" pitchFamily="34" charset="0"/>
              </a:rPr>
            </a:br>
            <a:r>
              <a:rPr lang="en-IN" b="1" dirty="0">
                <a:latin typeface="Arial Black" panose="020B0A04020102020204" pitchFamily="34" charset="0"/>
              </a:rPr>
              <a:t>and </a:t>
            </a:r>
            <a:br>
              <a:rPr lang="en-IN" b="1" dirty="0">
                <a:latin typeface="Arial Black" panose="020B0A04020102020204" pitchFamily="34" charset="0"/>
              </a:rPr>
            </a:br>
            <a:r>
              <a:rPr lang="en-IN" b="1" dirty="0">
                <a:latin typeface="Arial Black" panose="020B0A04020102020204" pitchFamily="34" charset="0"/>
              </a:rPr>
              <a:t>@autowired</a:t>
            </a:r>
          </a:p>
        </p:txBody>
      </p:sp>
    </p:spTree>
    <p:extLst>
      <p:ext uri="{BB962C8B-B14F-4D97-AF65-F5344CB8AC3E}">
        <p14:creationId xmlns:p14="http://schemas.microsoft.com/office/powerpoint/2010/main" val="2548134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B66F1-0B34-FFA6-6B55-4B0DD1C2D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61" y="189724"/>
            <a:ext cx="10131425" cy="771330"/>
          </a:xfrm>
        </p:spPr>
        <p:txBody>
          <a:bodyPr/>
          <a:lstStyle/>
          <a:p>
            <a:r>
              <a:rPr lang="en-IN" dirty="0">
                <a:latin typeface="Bahnschrift" panose="020B0502040204020203" pitchFamily="34" charset="0"/>
              </a:rPr>
              <a:t>Here we are manually creating a object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D41E98-F6D9-444F-201B-9E8464C0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261" y="961054"/>
            <a:ext cx="11459478" cy="413796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E84101-0DEA-B218-23B8-B77986E96F5D}"/>
                  </a:ext>
                </a:extLst>
              </p14:cNvPr>
              <p14:cNvContentPartPr/>
              <p14:nvPr/>
            </p14:nvContentPartPr>
            <p14:xfrm>
              <a:off x="8294841" y="3704150"/>
              <a:ext cx="1269720" cy="10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E84101-0DEA-B218-23B8-B77986E96F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76841" y="3686510"/>
                <a:ext cx="1305360" cy="457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2047C53-4E41-0343-FA76-6A3176D1AD0D}"/>
              </a:ext>
            </a:extLst>
          </p:cNvPr>
          <p:cNvSpPr txBox="1"/>
          <p:nvPr/>
        </p:nvSpPr>
        <p:spPr>
          <a:xfrm>
            <a:off x="615820" y="5355771"/>
            <a:ext cx="839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But spring says , hey . No need to create object , I will give you . You just focus on logic . </a:t>
            </a:r>
          </a:p>
        </p:txBody>
      </p:sp>
    </p:spTree>
    <p:extLst>
      <p:ext uri="{BB962C8B-B14F-4D97-AF65-F5344CB8AC3E}">
        <p14:creationId xmlns:p14="http://schemas.microsoft.com/office/powerpoint/2010/main" val="3364100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DA3F-E2F3-3595-4A3F-3F2A5BBA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C4144-E1AE-83B8-BEE9-1189E0FBB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C8AA8-9AD5-44B1-7700-CF08CEA7BB66}"/>
              </a:ext>
            </a:extLst>
          </p:cNvPr>
          <p:cNvSpPr txBox="1"/>
          <p:nvPr/>
        </p:nvSpPr>
        <p:spPr>
          <a:xfrm>
            <a:off x="914399" y="3059667"/>
            <a:ext cx="7781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But how to get that object ?    </a:t>
            </a:r>
            <a:r>
              <a:rPr lang="en-IN" sz="4000" dirty="0">
                <a:sym typeface="Wingdings" panose="05000000000000000000" pitchFamily="2" charset="2"/>
              </a:rPr>
              <a:t>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284718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8FAB0-BFE4-D725-5CAF-068DA1C34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BCB7B-E5AF-9C3A-46A4-6AB1B7594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DE40A-59C8-57CA-143F-1887AA38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87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165-EDDD-AAAF-EC9D-CB40297CF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8454-8B39-C9E0-FB79-3244EF0A3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AEB8A1-8B62-7CE1-1C30-293C9D40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177AA57-C85C-7241-17D6-9F9562CC2FC0}"/>
                  </a:ext>
                </a:extLst>
              </p14:cNvPr>
              <p14:cNvContentPartPr/>
              <p14:nvPr/>
            </p14:nvContentPartPr>
            <p14:xfrm>
              <a:off x="6458841" y="2291510"/>
              <a:ext cx="213840" cy="773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177AA57-C85C-7241-17D6-9F9562CC2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1201" y="2273510"/>
                <a:ext cx="249480" cy="8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3CBE5C0-28A3-B8DC-6EE7-B0BCC888E5BF}"/>
                  </a:ext>
                </a:extLst>
              </p14:cNvPr>
              <p14:cNvContentPartPr/>
              <p14:nvPr/>
            </p14:nvContentPartPr>
            <p14:xfrm>
              <a:off x="2808441" y="2669870"/>
              <a:ext cx="348120" cy="10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3CBE5C0-28A3-B8DC-6EE7-B0BCC888E5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90441" y="2652230"/>
                <a:ext cx="3837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D984ACB-B8A2-1014-0448-0A3A25C16155}"/>
                  </a:ext>
                </a:extLst>
              </p14:cNvPr>
              <p14:cNvContentPartPr/>
              <p14:nvPr/>
            </p14:nvContentPartPr>
            <p14:xfrm>
              <a:off x="2331801" y="5568950"/>
              <a:ext cx="1306800" cy="478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D984ACB-B8A2-1014-0448-0A3A25C161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14161" y="5551310"/>
                <a:ext cx="1342440" cy="5144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71F8DE-59F3-0B1B-16C5-C14A4E9237A9}"/>
              </a:ext>
            </a:extLst>
          </p:cNvPr>
          <p:cNvSpPr txBox="1"/>
          <p:nvPr/>
        </p:nvSpPr>
        <p:spPr>
          <a:xfrm>
            <a:off x="7296539" y="3209731"/>
            <a:ext cx="3107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Even if you don’t ask , spring boot give you a object by default .</a:t>
            </a:r>
          </a:p>
        </p:txBody>
      </p:sp>
    </p:spTree>
    <p:extLst>
      <p:ext uri="{BB962C8B-B14F-4D97-AF65-F5344CB8AC3E}">
        <p14:creationId xmlns:p14="http://schemas.microsoft.com/office/powerpoint/2010/main" val="2230515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8454-8B39-C9E0-FB79-3244EF0A3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568" y="98664"/>
            <a:ext cx="10131425" cy="3649133"/>
          </a:xfrm>
        </p:spPr>
        <p:txBody>
          <a:bodyPr>
            <a:normAutofit/>
          </a:bodyPr>
          <a:lstStyle/>
          <a:p>
            <a:r>
              <a:rPr lang="en-IN" sz="3200" dirty="0"/>
              <a:t>Spring use feature of singleton design pattern .  </a:t>
            </a:r>
            <a:r>
              <a:rPr lang="en-IN" sz="3200" dirty="0">
                <a:sym typeface="Wingdings" panose="05000000000000000000" pitchFamily="2" charset="2"/>
              </a:rPr>
              <a:t> In singleton we get only one instance .</a:t>
            </a:r>
          </a:p>
          <a:p>
            <a:pPr marL="0" indent="0">
              <a:buNone/>
            </a:pPr>
            <a:endParaRPr lang="en-IN" sz="3200" dirty="0"/>
          </a:p>
          <a:p>
            <a:r>
              <a:rPr lang="en-IN" sz="3200" dirty="0"/>
              <a:t>So even if you declare a1 and a2 , still in console we will get “Object created ”only once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D038E-55A9-C5EC-D246-CEBF8AD5C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15" y="3594287"/>
            <a:ext cx="4979081" cy="301178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44DABAC-DCC7-8D8A-07DC-D544F9906872}"/>
              </a:ext>
            </a:extLst>
          </p:cNvPr>
          <p:cNvGrpSpPr/>
          <p:nvPr/>
        </p:nvGrpSpPr>
        <p:grpSpPr>
          <a:xfrm>
            <a:off x="4450401" y="4665350"/>
            <a:ext cx="2829240" cy="435600"/>
            <a:chOff x="4450401" y="4665350"/>
            <a:chExt cx="282924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060BCA6-A814-5055-BF2C-B9590A55E316}"/>
                    </a:ext>
                  </a:extLst>
                </p14:cNvPr>
                <p14:cNvContentPartPr/>
                <p14:nvPr/>
              </p14:nvContentPartPr>
              <p14:xfrm>
                <a:off x="4450401" y="4665350"/>
                <a:ext cx="586440" cy="272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060BCA6-A814-5055-BF2C-B9590A55E31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32401" y="4647350"/>
                  <a:ext cx="6220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920FB68-C29B-788E-CD1F-4DF83258E58F}"/>
                    </a:ext>
                  </a:extLst>
                </p14:cNvPr>
                <p14:cNvContentPartPr/>
                <p14:nvPr/>
              </p14:nvContentPartPr>
              <p14:xfrm>
                <a:off x="5066361" y="4803230"/>
                <a:ext cx="2213280" cy="68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920FB68-C29B-788E-CD1F-4DF83258E58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48361" y="4785590"/>
                  <a:ext cx="22489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01510BC-C371-11FE-98FF-DA8F3C0A02F1}"/>
                    </a:ext>
                  </a:extLst>
                </p14:cNvPr>
                <p14:cNvContentPartPr/>
                <p14:nvPr/>
              </p14:nvContentPartPr>
              <p14:xfrm>
                <a:off x="6899121" y="4730510"/>
                <a:ext cx="356760" cy="370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01510BC-C371-11FE-98FF-DA8F3C0A02F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81121" y="4712510"/>
                  <a:ext cx="392400" cy="406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11124D0-1B14-4F8B-7DF8-A8E832824811}"/>
              </a:ext>
            </a:extLst>
          </p:cNvPr>
          <p:cNvSpPr txBox="1"/>
          <p:nvPr/>
        </p:nvSpPr>
        <p:spPr>
          <a:xfrm>
            <a:off x="7473820" y="4572000"/>
            <a:ext cx="3713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Change from singleton to prototype.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Now we can create multiple objects</a:t>
            </a:r>
          </a:p>
        </p:txBody>
      </p:sp>
    </p:spTree>
    <p:extLst>
      <p:ext uri="{BB962C8B-B14F-4D97-AF65-F5344CB8AC3E}">
        <p14:creationId xmlns:p14="http://schemas.microsoft.com/office/powerpoint/2010/main" val="1226362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73F7-850C-88A5-85AD-57E240B6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40EE5-94A4-F9A0-8C9B-8871168B5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92165-BD46-4EB5-A9E4-6A95913F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03E2BA9-3191-CD04-2A0C-1B3EF36E221C}"/>
              </a:ext>
            </a:extLst>
          </p:cNvPr>
          <p:cNvGrpSpPr/>
          <p:nvPr/>
        </p:nvGrpSpPr>
        <p:grpSpPr>
          <a:xfrm>
            <a:off x="8267121" y="2385470"/>
            <a:ext cx="1437120" cy="1891080"/>
            <a:chOff x="8267121" y="2385470"/>
            <a:chExt cx="1437120" cy="18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D7ADB3-336E-4C22-E7AE-1ACC96DFCCF1}"/>
                    </a:ext>
                  </a:extLst>
                </p14:cNvPr>
                <p14:cNvContentPartPr/>
                <p14:nvPr/>
              </p14:nvContentPartPr>
              <p14:xfrm>
                <a:off x="8475561" y="2385470"/>
                <a:ext cx="1228680" cy="1891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D7ADB3-336E-4C22-E7AE-1ACC96DFCCF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57561" y="2367830"/>
                  <a:ext cx="1264320" cy="19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996E35-877D-B511-B5C4-1D4F8A155D3A}"/>
                    </a:ext>
                  </a:extLst>
                </p14:cNvPr>
                <p14:cNvContentPartPr/>
                <p14:nvPr/>
              </p14:nvContentPartPr>
              <p14:xfrm>
                <a:off x="8267121" y="3322190"/>
                <a:ext cx="784800" cy="460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996E35-877D-B511-B5C4-1D4F8A155D3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49121" y="3304550"/>
                  <a:ext cx="820440" cy="49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F817B9-6052-DCFC-45BF-BBFE0CBEC17B}"/>
                  </a:ext>
                </a:extLst>
              </p14:cNvPr>
              <p14:cNvContentPartPr/>
              <p14:nvPr/>
            </p14:nvContentPartPr>
            <p14:xfrm>
              <a:off x="3722481" y="5716550"/>
              <a:ext cx="574200" cy="195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FF817B9-6052-DCFC-45BF-BBFE0CBEC1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4841" y="5698910"/>
                <a:ext cx="609840" cy="23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1731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8C434-A068-D5AF-8A28-5DD255F4B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C33BC-A462-1A17-218F-1DE50517A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A859F-49B8-D5A5-AF2C-82D11C523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24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10A3-BC94-7725-E104-5E01DACC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FBA07A-D2DB-8335-438D-228262053B51}"/>
              </a:ext>
            </a:extLst>
          </p:cNvPr>
          <p:cNvSpPr/>
          <p:nvPr/>
        </p:nvSpPr>
        <p:spPr>
          <a:xfrm>
            <a:off x="3564294" y="1698171"/>
            <a:ext cx="4198775" cy="32097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Spring container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AFCE27-CDAE-5A36-88F3-5F3BD4B10E0D}"/>
              </a:ext>
            </a:extLst>
          </p:cNvPr>
          <p:cNvGrpSpPr/>
          <p:nvPr/>
        </p:nvGrpSpPr>
        <p:grpSpPr>
          <a:xfrm>
            <a:off x="6036561" y="2043110"/>
            <a:ext cx="916200" cy="693360"/>
            <a:chOff x="6036561" y="2043110"/>
            <a:chExt cx="916200" cy="69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79EB195-9B53-3D16-B059-F8456B29818B}"/>
                    </a:ext>
                  </a:extLst>
                </p14:cNvPr>
                <p14:cNvContentPartPr/>
                <p14:nvPr/>
              </p14:nvContentPartPr>
              <p14:xfrm>
                <a:off x="6120801" y="2080550"/>
                <a:ext cx="28800" cy="585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79EB195-9B53-3D16-B059-F8456B29818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11801" y="2071910"/>
                  <a:ext cx="464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3E1782A-623D-ED9D-15FC-75CDB9ED240D}"/>
                    </a:ext>
                  </a:extLst>
                </p14:cNvPr>
                <p14:cNvContentPartPr/>
                <p14:nvPr/>
              </p14:nvContentPartPr>
              <p14:xfrm>
                <a:off x="6036561" y="2043110"/>
                <a:ext cx="916200" cy="693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3E1782A-623D-ED9D-15FC-75CDB9ED24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27561" y="2034470"/>
                  <a:ext cx="933840" cy="71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8A8105-EBF5-EF07-7C89-DA2814C47E9E}"/>
              </a:ext>
            </a:extLst>
          </p:cNvPr>
          <p:cNvGrpSpPr/>
          <p:nvPr/>
        </p:nvGrpSpPr>
        <p:grpSpPr>
          <a:xfrm>
            <a:off x="2472921" y="2071550"/>
            <a:ext cx="2374920" cy="1094400"/>
            <a:chOff x="2472921" y="2071550"/>
            <a:chExt cx="2374920" cy="10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3085417-ABBB-D76B-B5E7-FBCFCA078428}"/>
                    </a:ext>
                  </a:extLst>
                </p14:cNvPr>
                <p14:cNvContentPartPr/>
                <p14:nvPr/>
              </p14:nvContentPartPr>
              <p14:xfrm>
                <a:off x="4020201" y="2099270"/>
                <a:ext cx="20160" cy="559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3085417-ABBB-D76B-B5E7-FBCFCA07842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11561" y="2090270"/>
                  <a:ext cx="3780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E65699F-EA81-0F71-15A1-A9561E611FA3}"/>
                    </a:ext>
                  </a:extLst>
                </p14:cNvPr>
                <p14:cNvContentPartPr/>
                <p14:nvPr/>
              </p14:nvContentPartPr>
              <p14:xfrm>
                <a:off x="4033521" y="2071550"/>
                <a:ext cx="814320" cy="558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E65699F-EA81-0F71-15A1-A9561E611FA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24881" y="2062550"/>
                  <a:ext cx="83196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60FD2E0-D9BA-EF20-2D87-E0680F7F5CEF}"/>
                    </a:ext>
                  </a:extLst>
                </p14:cNvPr>
                <p14:cNvContentPartPr/>
                <p14:nvPr/>
              </p14:nvContentPartPr>
              <p14:xfrm>
                <a:off x="2472921" y="2341550"/>
                <a:ext cx="1894320" cy="824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60FD2E0-D9BA-EF20-2D87-E0680F7F5CE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63921" y="2332910"/>
                  <a:ext cx="1911960" cy="84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1D637D-AA88-505B-B149-BF71F8BC90C9}"/>
              </a:ext>
            </a:extLst>
          </p:cNvPr>
          <p:cNvGrpSpPr/>
          <p:nvPr/>
        </p:nvGrpSpPr>
        <p:grpSpPr>
          <a:xfrm>
            <a:off x="1921761" y="3012950"/>
            <a:ext cx="596160" cy="686520"/>
            <a:chOff x="1921761" y="3012950"/>
            <a:chExt cx="596160" cy="68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BCEBAFE-743E-0ED5-CF79-F98DB8D6A93C}"/>
                    </a:ext>
                  </a:extLst>
                </p14:cNvPr>
                <p14:cNvContentPartPr/>
                <p14:nvPr/>
              </p14:nvContentPartPr>
              <p14:xfrm>
                <a:off x="1921761" y="3012950"/>
                <a:ext cx="414720" cy="686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BCEBAFE-743E-0ED5-CF79-F98DB8D6A93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03761" y="2995310"/>
                  <a:ext cx="45036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FC15F87-9A77-E93B-3A03-9790AF53529E}"/>
                    </a:ext>
                  </a:extLst>
                </p14:cNvPr>
                <p14:cNvContentPartPr/>
                <p14:nvPr/>
              </p14:nvContentPartPr>
              <p14:xfrm>
                <a:off x="2033721" y="3379790"/>
                <a:ext cx="102240" cy="1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FC15F87-9A77-E93B-3A03-9790AF53529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6081" y="3361790"/>
                  <a:ext cx="137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7D61EA-5CBF-572F-DD9B-8A0820F7601C}"/>
                    </a:ext>
                  </a:extLst>
                </p14:cNvPr>
                <p14:cNvContentPartPr/>
                <p14:nvPr/>
              </p14:nvContentPartPr>
              <p14:xfrm>
                <a:off x="2323161" y="3163070"/>
                <a:ext cx="194760" cy="393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7D61EA-5CBF-572F-DD9B-8A0820F7601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05161" y="3145070"/>
                  <a:ext cx="230400" cy="42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BCF959-936F-64ED-82E1-5B08E98C69EE}"/>
              </a:ext>
            </a:extLst>
          </p:cNvPr>
          <p:cNvGrpSpPr/>
          <p:nvPr/>
        </p:nvGrpSpPr>
        <p:grpSpPr>
          <a:xfrm>
            <a:off x="6830001" y="2537750"/>
            <a:ext cx="2170440" cy="754200"/>
            <a:chOff x="6830001" y="2537750"/>
            <a:chExt cx="2170440" cy="75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E8A7615-5FF9-1641-001E-8DA01CB5F28A}"/>
                    </a:ext>
                  </a:extLst>
                </p14:cNvPr>
                <p14:cNvContentPartPr/>
                <p14:nvPr/>
              </p14:nvContentPartPr>
              <p14:xfrm>
                <a:off x="6830001" y="2537750"/>
                <a:ext cx="1582200" cy="510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E8A7615-5FF9-1641-001E-8DA01CB5F2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12001" y="2520110"/>
                  <a:ext cx="161784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F630F1E-E050-52AB-64B2-81A470A4B4BC}"/>
                    </a:ext>
                  </a:extLst>
                </p14:cNvPr>
                <p14:cNvContentPartPr/>
                <p14:nvPr/>
              </p14:nvContentPartPr>
              <p14:xfrm>
                <a:off x="7948881" y="2808470"/>
                <a:ext cx="543600" cy="424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F630F1E-E050-52AB-64B2-81A470A4B4B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31241" y="2790830"/>
                  <a:ext cx="57924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B760FFB-44A1-A48C-4C40-E19DC07B8A38}"/>
                    </a:ext>
                  </a:extLst>
                </p14:cNvPr>
                <p14:cNvContentPartPr/>
                <p14:nvPr/>
              </p14:nvContentPartPr>
              <p14:xfrm>
                <a:off x="8723961" y="2985590"/>
                <a:ext cx="186840" cy="306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B760FFB-44A1-A48C-4C40-E19DC07B8A3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05961" y="2967950"/>
                  <a:ext cx="2224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75C86C3-9409-7810-4D71-0E6E825E4651}"/>
                    </a:ext>
                  </a:extLst>
                </p14:cNvPr>
                <p14:cNvContentPartPr/>
                <p14:nvPr/>
              </p14:nvContentPartPr>
              <p14:xfrm>
                <a:off x="8975961" y="3041750"/>
                <a:ext cx="24480" cy="207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75C86C3-9409-7810-4D71-0E6E825E465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57961" y="3023750"/>
                  <a:ext cx="6012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805A34-CCA6-8164-2079-26FD235FC8FA}"/>
              </a:ext>
            </a:extLst>
          </p:cNvPr>
          <p:cNvGrpSpPr/>
          <p:nvPr/>
        </p:nvGrpSpPr>
        <p:grpSpPr>
          <a:xfrm>
            <a:off x="4618161" y="906675"/>
            <a:ext cx="4575684" cy="1162715"/>
            <a:chOff x="4618161" y="906675"/>
            <a:chExt cx="4575684" cy="11627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BA7AE16-C7F1-E07E-CB6A-3CC563363CB4}"/>
                    </a:ext>
                  </a:extLst>
                </p14:cNvPr>
                <p14:cNvContentPartPr/>
                <p14:nvPr/>
              </p14:nvContentPartPr>
              <p14:xfrm>
                <a:off x="4618161" y="1239230"/>
                <a:ext cx="1861560" cy="83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BA7AE16-C7F1-E07E-CB6A-3CC563363C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00521" y="1221590"/>
                  <a:ext cx="1897200" cy="86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7B24984-6AC0-53E9-6602-3D3DB94A7A3C}"/>
                    </a:ext>
                  </a:extLst>
                </p14:cNvPr>
                <p14:cNvContentPartPr/>
                <p14:nvPr/>
              </p14:nvContentPartPr>
              <p14:xfrm>
                <a:off x="6195681" y="1282070"/>
                <a:ext cx="808560" cy="192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7B24984-6AC0-53E9-6602-3D3DB94A7A3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77681" y="1264430"/>
                  <a:ext cx="844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76514E0-14F7-123F-DC33-EC9F772DDE1A}"/>
                    </a:ext>
                  </a:extLst>
                </p14:cNvPr>
                <p14:cNvContentPartPr/>
                <p14:nvPr/>
              </p14:nvContentPartPr>
              <p14:xfrm>
                <a:off x="6830001" y="1109990"/>
                <a:ext cx="302400" cy="432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76514E0-14F7-123F-DC33-EC9F772DDE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12001" y="1092350"/>
                  <a:ext cx="3380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7FC915A-6F55-E365-7423-1ADE0574A058}"/>
                    </a:ext>
                  </a:extLst>
                </p14:cNvPr>
                <p14:cNvContentPartPr/>
                <p14:nvPr/>
              </p14:nvContentPartPr>
              <p14:xfrm>
                <a:off x="7305645" y="1006035"/>
                <a:ext cx="167760" cy="343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7FC915A-6F55-E365-7423-1ADE0574A0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88005" y="988035"/>
                  <a:ext cx="2034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E611B8E-1A5C-738B-8442-3D37800F15A0}"/>
                    </a:ext>
                  </a:extLst>
                </p14:cNvPr>
                <p14:cNvContentPartPr/>
                <p14:nvPr/>
              </p14:nvContentPartPr>
              <p14:xfrm>
                <a:off x="7576005" y="1022955"/>
                <a:ext cx="197640" cy="31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E611B8E-1A5C-738B-8442-3D37800F15A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58005" y="1004955"/>
                  <a:ext cx="2332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DD9AF09-0256-716A-4B65-BE79C33531CE}"/>
                    </a:ext>
                  </a:extLst>
                </p14:cNvPr>
                <p14:cNvContentPartPr/>
                <p14:nvPr/>
              </p14:nvContentPartPr>
              <p14:xfrm>
                <a:off x="7818645" y="1041315"/>
                <a:ext cx="235440" cy="327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DD9AF09-0256-716A-4B65-BE79C33531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01005" y="1023315"/>
                  <a:ext cx="2710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3BF0695-0ACA-663C-79CE-0631F36E4EBE}"/>
                    </a:ext>
                  </a:extLst>
                </p14:cNvPr>
                <p14:cNvContentPartPr/>
                <p14:nvPr/>
              </p14:nvContentPartPr>
              <p14:xfrm>
                <a:off x="8145525" y="1034115"/>
                <a:ext cx="37080" cy="352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3BF0695-0ACA-663C-79CE-0631F36E4EB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27885" y="1016475"/>
                  <a:ext cx="727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B4567FB-BEFB-78AB-AC52-B8AFC28D3DFE}"/>
                    </a:ext>
                  </a:extLst>
                </p14:cNvPr>
                <p14:cNvContentPartPr/>
                <p14:nvPr/>
              </p14:nvContentPartPr>
              <p14:xfrm>
                <a:off x="8328405" y="980835"/>
                <a:ext cx="189000" cy="384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B4567FB-BEFB-78AB-AC52-B8AFC28D3DF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10405" y="963195"/>
                  <a:ext cx="2246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AB03C91-1F40-5C0F-2645-D13CAD9FDBD6}"/>
                    </a:ext>
                  </a:extLst>
                </p14:cNvPr>
                <p14:cNvContentPartPr/>
                <p14:nvPr/>
              </p14:nvContentPartPr>
              <p14:xfrm>
                <a:off x="8614605" y="906675"/>
                <a:ext cx="326160" cy="378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AB03C91-1F40-5C0F-2645-D13CAD9FDB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96965" y="888675"/>
                  <a:ext cx="3618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7B37CA5-D957-16E9-B233-E8153A9B4856}"/>
                    </a:ext>
                  </a:extLst>
                </p14:cNvPr>
                <p14:cNvContentPartPr/>
                <p14:nvPr/>
              </p14:nvContentPartPr>
              <p14:xfrm>
                <a:off x="7930245" y="1506795"/>
                <a:ext cx="265320" cy="29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7B37CA5-D957-16E9-B233-E8153A9B485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12605" y="1488795"/>
                  <a:ext cx="3009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5AA39FF-3FB3-9DF7-273C-35EEB34FAE45}"/>
                    </a:ext>
                  </a:extLst>
                </p14:cNvPr>
                <p14:cNvContentPartPr/>
                <p14:nvPr/>
              </p14:nvContentPartPr>
              <p14:xfrm>
                <a:off x="8255325" y="1498515"/>
                <a:ext cx="162000" cy="285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5AA39FF-3FB3-9DF7-273C-35EEB34FAE4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37685" y="1480875"/>
                  <a:ext cx="1976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9577E94-7718-10C0-B776-E9484F7CDAC5}"/>
                    </a:ext>
                  </a:extLst>
                </p14:cNvPr>
                <p14:cNvContentPartPr/>
                <p14:nvPr/>
              </p14:nvContentPartPr>
              <p14:xfrm>
                <a:off x="8332365" y="1586715"/>
                <a:ext cx="152280" cy="43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9577E94-7718-10C0-B776-E9484F7CDAC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14365" y="1569075"/>
                  <a:ext cx="187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D4EF0A-F2A0-0D5D-7504-DAEF438A98A8}"/>
                    </a:ext>
                  </a:extLst>
                </p14:cNvPr>
                <p14:cNvContentPartPr/>
                <p14:nvPr/>
              </p14:nvContentPartPr>
              <p14:xfrm>
                <a:off x="8543685" y="1476195"/>
                <a:ext cx="258120" cy="365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D4EF0A-F2A0-0D5D-7504-DAEF438A98A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26045" y="1458555"/>
                  <a:ext cx="2937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F42A209-0F75-C250-3100-383EE994EBD0}"/>
                    </a:ext>
                  </a:extLst>
                </p14:cNvPr>
                <p14:cNvContentPartPr/>
                <p14:nvPr/>
              </p14:nvContentPartPr>
              <p14:xfrm>
                <a:off x="8595165" y="1632435"/>
                <a:ext cx="125640" cy="49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F42A209-0F75-C250-3100-383EE994EBD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77165" y="1614795"/>
                  <a:ext cx="161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426ADF5-D557-9E40-B80B-C3BF90570D60}"/>
                    </a:ext>
                  </a:extLst>
                </p14:cNvPr>
                <p14:cNvContentPartPr/>
                <p14:nvPr/>
              </p14:nvContentPartPr>
              <p14:xfrm>
                <a:off x="8821605" y="1339395"/>
                <a:ext cx="182520" cy="394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426ADF5-D557-9E40-B80B-C3BF90570D6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03605" y="1321395"/>
                  <a:ext cx="2181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75120F8-1A8C-58F4-D902-3AF19613C5C0}"/>
                    </a:ext>
                  </a:extLst>
                </p14:cNvPr>
                <p14:cNvContentPartPr/>
                <p14:nvPr/>
              </p14:nvContentPartPr>
              <p14:xfrm>
                <a:off x="9042285" y="1258395"/>
                <a:ext cx="151560" cy="356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75120F8-1A8C-58F4-D902-3AF19613C5C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024285" y="1240755"/>
                  <a:ext cx="187200" cy="392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E9A9FC3-B72F-4C50-BA2D-9C8B7E2BDCC8}"/>
              </a:ext>
            </a:extLst>
          </p:cNvPr>
          <p:cNvSpPr txBox="1"/>
          <p:nvPr/>
        </p:nvSpPr>
        <p:spPr>
          <a:xfrm>
            <a:off x="1091682" y="4982547"/>
            <a:ext cx="102450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problem is A1 is dependent on L1 . How do A1 know about L1 . </a:t>
            </a:r>
            <a:r>
              <a:rPr lang="en-IN" dirty="0">
                <a:sym typeface="Wingdings" panose="05000000000000000000" pitchFamily="2" charset="2"/>
              </a:rPr>
              <a:t> </a:t>
            </a:r>
          </a:p>
          <a:p>
            <a:r>
              <a:rPr lang="en-IN" sz="3600" b="1" dirty="0">
                <a:sym typeface="Wingdings" panose="05000000000000000000" pitchFamily="2" charset="2"/>
              </a:rPr>
              <a:t>@Autowired – </a:t>
            </a:r>
            <a:r>
              <a:rPr lang="en-IN" sz="2000" b="1" dirty="0">
                <a:sym typeface="Wingdings" panose="05000000000000000000" pitchFamily="2" charset="2"/>
              </a:rPr>
              <a:t>It will tri to search object in spring container</a:t>
            </a:r>
            <a:r>
              <a:rPr lang="en-IN" sz="2000" b="1" dirty="0"/>
              <a:t> 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886D187-5960-F785-DB7C-8B648418C0D6}"/>
                  </a:ext>
                </a:extLst>
              </p14:cNvPr>
              <p14:cNvContentPartPr/>
              <p14:nvPr/>
            </p14:nvContentPartPr>
            <p14:xfrm>
              <a:off x="4441041" y="2575190"/>
              <a:ext cx="2311560" cy="532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886D187-5960-F785-DB7C-8B648418C0D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423401" y="2557550"/>
                <a:ext cx="234720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E992133-E25B-CBED-A3DC-93B874F3E4C7}"/>
                  </a:ext>
                </a:extLst>
              </p14:cNvPr>
              <p14:cNvContentPartPr/>
              <p14:nvPr/>
            </p14:nvContentPartPr>
            <p14:xfrm>
              <a:off x="2911401" y="3097550"/>
              <a:ext cx="6652440" cy="33422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E992133-E25B-CBED-A3DC-93B874F3E4C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93401" y="3079910"/>
                <a:ext cx="6688080" cy="337788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E6F41FAE-D620-A394-D1FB-445E9F060049}"/>
              </a:ext>
            </a:extLst>
          </p:cNvPr>
          <p:cNvSpPr txBox="1"/>
          <p:nvPr/>
        </p:nvSpPr>
        <p:spPr>
          <a:xfrm>
            <a:off x="1352939" y="3699470"/>
            <a:ext cx="155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Alien class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8F6466-4837-771F-016C-CBBD1DA7538E}"/>
              </a:ext>
            </a:extLst>
          </p:cNvPr>
          <p:cNvSpPr txBox="1"/>
          <p:nvPr/>
        </p:nvSpPr>
        <p:spPr>
          <a:xfrm>
            <a:off x="9220629" y="3442249"/>
            <a:ext cx="155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Laptop class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D71806B-F924-8AEB-0637-754E03E0CCF8}"/>
              </a:ext>
            </a:extLst>
          </p:cNvPr>
          <p:cNvSpPr txBox="1"/>
          <p:nvPr/>
        </p:nvSpPr>
        <p:spPr>
          <a:xfrm>
            <a:off x="168663" y="2299746"/>
            <a:ext cx="242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alien -&gt;default name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8AA9D3F-89D1-CAFA-9D7A-EF7139DD13C5}"/>
              </a:ext>
            </a:extLst>
          </p:cNvPr>
          <p:cNvSpPr txBox="1"/>
          <p:nvPr/>
        </p:nvSpPr>
        <p:spPr>
          <a:xfrm>
            <a:off x="9056315" y="2943271"/>
            <a:ext cx="247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laptop -&gt;default name </a:t>
            </a:r>
          </a:p>
        </p:txBody>
      </p:sp>
    </p:spTree>
    <p:extLst>
      <p:ext uri="{BB962C8B-B14F-4D97-AF65-F5344CB8AC3E}">
        <p14:creationId xmlns:p14="http://schemas.microsoft.com/office/powerpoint/2010/main" val="384176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897D0-AA13-06EC-5373-ED7C89480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6759B-C212-A4CA-21D2-3BF5462D0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62B2F-266D-CFD8-3187-8B25DBE7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74074"/>
            <a:ext cx="4473328" cy="353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F70AF8-70E9-CAF1-56C5-5721F1A5D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682" y="423608"/>
            <a:ext cx="4778154" cy="34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47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A622-047A-28A9-9602-455952E0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C3AB-3484-1CAD-3E47-595B8697C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92220"/>
            <a:ext cx="11061440" cy="2273559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4800" b="1" dirty="0">
                <a:latin typeface="Arial" panose="020B0604020202020204" pitchFamily="34" charset="0"/>
                <a:cs typeface="Arial" panose="020B0604020202020204" pitchFamily="34" charset="0"/>
              </a:rPr>
              <a:t>WEB APPLICATION USING SPRING BOOT</a:t>
            </a:r>
          </a:p>
        </p:txBody>
      </p:sp>
    </p:spTree>
    <p:extLst>
      <p:ext uri="{BB962C8B-B14F-4D97-AF65-F5344CB8AC3E}">
        <p14:creationId xmlns:p14="http://schemas.microsoft.com/office/powerpoint/2010/main" val="2365114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F569-51B5-A45F-1F7F-6C37C9EB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55B7-B430-791A-284A-A8D56C063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A0D7D0-87BA-5D51-FB01-5B05DC4E5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1B7196B-113C-1F46-97A8-9497FEF1F78B}"/>
                  </a:ext>
                </a:extLst>
              </p14:cNvPr>
              <p14:cNvContentPartPr/>
              <p14:nvPr/>
            </p14:nvContentPartPr>
            <p14:xfrm>
              <a:off x="4871961" y="1819550"/>
              <a:ext cx="398880" cy="1382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1B7196B-113C-1F46-97A8-9497FEF1F7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54321" y="1801550"/>
                <a:ext cx="434520" cy="14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B2D433F-8347-5993-7D81-2DD6DA18D85D}"/>
                  </a:ext>
                </a:extLst>
              </p14:cNvPr>
              <p14:cNvContentPartPr/>
              <p14:nvPr/>
            </p14:nvContentPartPr>
            <p14:xfrm>
              <a:off x="8173521" y="2584910"/>
              <a:ext cx="495720" cy="252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B2D433F-8347-5993-7D81-2DD6DA18D8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55521" y="2566910"/>
                <a:ext cx="53136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71D9260-BA70-420C-FC91-214AC25BFA55}"/>
              </a:ext>
            </a:extLst>
          </p:cNvPr>
          <p:cNvSpPr txBox="1"/>
          <p:nvPr/>
        </p:nvSpPr>
        <p:spPr>
          <a:xfrm>
            <a:off x="8854751" y="2369976"/>
            <a:ext cx="2267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need of any external server as we have tomcat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0115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A622-047A-28A9-9602-455952E0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C3AB-3484-1CAD-3E47-595B8697C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1257383" cy="2038047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4800" b="1" dirty="0">
                <a:latin typeface="Arial" panose="020B0604020202020204" pitchFamily="34" charset="0"/>
                <a:cs typeface="Arial" panose="020B0604020202020204" pitchFamily="34" charset="0"/>
              </a:rPr>
              <a:t>APPLICATION PROPERTIES FILES</a:t>
            </a:r>
          </a:p>
        </p:txBody>
      </p:sp>
    </p:spTree>
    <p:extLst>
      <p:ext uri="{BB962C8B-B14F-4D97-AF65-F5344CB8AC3E}">
        <p14:creationId xmlns:p14="http://schemas.microsoft.com/office/powerpoint/2010/main" val="3440265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30B7AA-A2E9-9FCE-32E4-1714AEBAD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38" y="1655494"/>
            <a:ext cx="3680779" cy="1577477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87FF6-C759-B952-1467-204103F3F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793" y="1338253"/>
            <a:ext cx="5951736" cy="3246401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2CAF8E-B38C-B357-9150-E657F2493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407" y="4226686"/>
            <a:ext cx="2004234" cy="1722269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5460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A622-047A-28A9-9602-455952E0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C3AB-3484-1CAD-3E47-595B8697C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27464"/>
            <a:ext cx="11220060" cy="2205998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4800" b="1" dirty="0">
                <a:latin typeface="Arial" panose="020B0604020202020204" pitchFamily="34" charset="0"/>
                <a:cs typeface="Arial" panose="020B0604020202020204" pitchFamily="34" charset="0"/>
              </a:rPr>
              <a:t>Accepting client data</a:t>
            </a:r>
          </a:p>
        </p:txBody>
      </p:sp>
    </p:spTree>
    <p:extLst>
      <p:ext uri="{BB962C8B-B14F-4D97-AF65-F5344CB8AC3E}">
        <p14:creationId xmlns:p14="http://schemas.microsoft.com/office/powerpoint/2010/main" val="2046608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3727-D360-2741-60CC-2B006AAD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010A-2E0D-79B5-3D6F-ECDBE9317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C0425-339C-E0EA-2366-D87021C3F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02F303-B418-DD31-D8DD-E021C568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957" y="3992880"/>
            <a:ext cx="3783273" cy="2255520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2190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A48DD-4923-7B87-4E3B-646B7B5BA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D7B55-81A8-B54A-4D63-55CAD1DEA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We can make this all </a:t>
            </a:r>
            <a:r>
              <a:rPr lang="en-IN" sz="3600" b="1" dirty="0" err="1"/>
              <a:t>stusff</a:t>
            </a:r>
            <a:r>
              <a:rPr lang="en-IN" sz="3600" b="1" dirty="0"/>
              <a:t> more easy </a:t>
            </a:r>
            <a:r>
              <a:rPr lang="en-IN" sz="3600" b="1" dirty="0">
                <a:sym typeface="Wingdings" panose="05000000000000000000" pitchFamily="2" charset="2"/>
              </a:rPr>
              <a:t>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2740984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D2973-5DC7-16E8-6F08-6C8AE095A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35C71-22D0-9C50-3048-8EC2EDE3E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1935411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6600" b="1" dirty="0" err="1">
                <a:latin typeface="Arial" panose="020B0604020202020204" pitchFamily="34" charset="0"/>
                <a:cs typeface="Arial" panose="020B0604020202020204" pitchFamily="34" charset="0"/>
              </a:rPr>
              <a:t>ModalandView</a:t>
            </a:r>
            <a:endParaRPr lang="en-IN" sz="6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0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CC22-EEA7-FED7-D3AB-698C5B8A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AB37B-92F4-CC59-30A5-05E057F9C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b="1" dirty="0"/>
              <a:t>What is servlet </a:t>
            </a:r>
            <a:r>
              <a:rPr lang="en-US" sz="4800" b="1" dirty="0">
                <a:sym typeface="Wingdings" panose="05000000000000000000" pitchFamily="2" charset="2"/>
              </a:rPr>
              <a:t>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0809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191E1-219C-EF1F-446C-3E132FF6A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6B06D-395F-8263-7741-292434E4B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CE7C6-A8F9-D07A-BDC9-CEC6BC825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F24392-01DD-29EE-1B9F-B2257187C8B5}"/>
                  </a:ext>
                </a:extLst>
              </p14:cNvPr>
              <p14:cNvContentPartPr/>
              <p14:nvPr/>
            </p14:nvContentPartPr>
            <p14:xfrm>
              <a:off x="7404440" y="2283760"/>
              <a:ext cx="2221920" cy="603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F24392-01DD-29EE-1B9F-B2257187C8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6440" y="2265760"/>
                <a:ext cx="2257560" cy="63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4094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0CC5-8272-6844-B476-EF0FD153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AC37C-B711-1108-F263-5C68711E2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9B935-20C6-E5EB-B0A7-BF6718D59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39" y="1695347"/>
            <a:ext cx="10486956" cy="3465933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3869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2105A-28AA-33A5-1664-A7CFF5B2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we need session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3750A-7B16-C672-4531-F0A5C3164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855133"/>
          </a:xfrm>
        </p:spPr>
        <p:txBody>
          <a:bodyPr/>
          <a:lstStyle/>
          <a:p>
            <a:r>
              <a:rPr lang="en-IN" dirty="0"/>
              <a:t>We need session because , we are adding data in session object and that data is going to </a:t>
            </a:r>
            <a:r>
              <a:rPr lang="en-IN" dirty="0" err="1"/>
              <a:t>home.jsp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43EAB-2A9E-CA76-C7D9-B16AD2482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34" y="3059487"/>
            <a:ext cx="9482131" cy="3482820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0823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B175B-5DCD-32E8-E258-5B94752D3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3601-0AFD-D2A9-0FDA-A73EC213F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2196668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4400" b="1" dirty="0">
                <a:latin typeface="Arial Black" panose="020B0A04020102020204" pitchFamily="34" charset="0"/>
              </a:rPr>
              <a:t>SPRING BOOT MODEL OBJECT</a:t>
            </a:r>
          </a:p>
        </p:txBody>
      </p:sp>
    </p:spTree>
    <p:extLst>
      <p:ext uri="{BB962C8B-B14F-4D97-AF65-F5344CB8AC3E}">
        <p14:creationId xmlns:p14="http://schemas.microsoft.com/office/powerpoint/2010/main" val="1924628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F926-BB8A-31B9-1446-86A5A5E4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D1638-C772-CC84-1200-971BF64CA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FB80A-2168-62D2-FB56-1A01D67E0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7" y="182694"/>
            <a:ext cx="9990686" cy="4298052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218FE-3D4F-C521-B97B-C773F3D12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46" b="31287"/>
          <a:stretch/>
        </p:blipFill>
        <p:spPr>
          <a:xfrm>
            <a:off x="5770880" y="3840480"/>
            <a:ext cx="5967166" cy="2717800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9636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40B9-91EE-DC26-BE55-0AAC2A2D8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17276-CFDC-1934-6298-4AD021234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2028717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6600" b="1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JPA | MVC | H2 Example</a:t>
            </a:r>
            <a:endParaRPr lang="en-IN" sz="6600" b="1" dirty="0"/>
          </a:p>
        </p:txBody>
      </p:sp>
    </p:spTree>
    <p:extLst>
      <p:ext uri="{BB962C8B-B14F-4D97-AF65-F5344CB8AC3E}">
        <p14:creationId xmlns:p14="http://schemas.microsoft.com/office/powerpoint/2010/main" val="247774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176C-2A75-87C8-F542-F1359900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23D05-767E-915C-4CD9-9D3F3F4CB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195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3503D-5F13-5E42-1A28-2F66C0F8D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757B5-9B25-5B19-1F25-9200EE100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B7BCA-77E8-FA48-62CF-81728ABE2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3D5A78-1538-EE61-0C9C-AE706642172D}"/>
              </a:ext>
            </a:extLst>
          </p:cNvPr>
          <p:cNvSpPr txBox="1"/>
          <p:nvPr/>
        </p:nvSpPr>
        <p:spPr>
          <a:xfrm>
            <a:off x="9834465" y="4217437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servlet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5151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7E637-FA05-37B0-4F87-28CADAC85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096F2-CCAB-A6C7-F821-39A6C260D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b="1" dirty="0"/>
              <a:t>What is Apache tomcat ? </a:t>
            </a:r>
            <a:r>
              <a:rPr lang="en-US" sz="4400" b="1" dirty="0">
                <a:sym typeface="Wingdings" panose="05000000000000000000" pitchFamily="2" charset="2"/>
              </a:rPr>
              <a:t>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6263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90F33-403A-3520-1679-EED0E12CE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19DAC-7829-A6B8-EFEB-FD7651643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AB33B-16BE-85FC-5AEB-52A89ACF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8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7E637-FA05-37B0-4F87-28CADAC85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096F2-CCAB-A6C7-F821-39A6C260D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b="1" dirty="0"/>
              <a:t>What is </a:t>
            </a:r>
            <a:r>
              <a:rPr lang="en-US" sz="4400" b="1" dirty="0" err="1"/>
              <a:t>jsp</a:t>
            </a:r>
            <a:r>
              <a:rPr lang="en-US" sz="4400" b="1" dirty="0"/>
              <a:t>(</a:t>
            </a:r>
            <a:r>
              <a:rPr lang="en-IN" sz="4400" b="1" i="0" dirty="0">
                <a:solidFill>
                  <a:srgbClr val="F1F1F1"/>
                </a:solidFill>
                <a:effectLst/>
                <a:latin typeface="YouTube Sans"/>
              </a:rPr>
              <a:t>Java Server Pages</a:t>
            </a:r>
            <a:r>
              <a:rPr lang="en-US" sz="4400" b="1" dirty="0"/>
              <a:t>) ? </a:t>
            </a:r>
            <a:r>
              <a:rPr lang="en-US" sz="4400" b="1" dirty="0">
                <a:sym typeface="Wingdings" panose="05000000000000000000" pitchFamily="2" charset="2"/>
              </a:rPr>
              <a:t>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254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445A-5F3B-2F3C-9A5D-557ED903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55444-AB67-6304-877E-E83DFC3CE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7BB45-88FE-627F-4D75-C7E3FE86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688EDF9-F3FC-6C78-03B6-52FF9DF1A91E}"/>
                  </a:ext>
                </a:extLst>
              </p14:cNvPr>
              <p14:cNvContentPartPr/>
              <p14:nvPr/>
            </p14:nvContentPartPr>
            <p14:xfrm>
              <a:off x="9432801" y="2406710"/>
              <a:ext cx="778320" cy="4014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688EDF9-F3FC-6C78-03B6-52FF9DF1A9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15161" y="2389070"/>
                <a:ext cx="813960" cy="405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4D4B0B6-6766-285C-4C8F-E0B43480FEAD}"/>
              </a:ext>
            </a:extLst>
          </p:cNvPr>
          <p:cNvGrpSpPr/>
          <p:nvPr/>
        </p:nvGrpSpPr>
        <p:grpSpPr>
          <a:xfrm>
            <a:off x="10210500" y="2936100"/>
            <a:ext cx="1905840" cy="679320"/>
            <a:chOff x="10210500" y="2936100"/>
            <a:chExt cx="190584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DEBF140-A3FA-4C21-C0B6-B506C96FC7C5}"/>
                    </a:ext>
                  </a:extLst>
                </p14:cNvPr>
                <p14:cNvContentPartPr/>
                <p14:nvPr/>
              </p14:nvContentPartPr>
              <p14:xfrm>
                <a:off x="10210500" y="2994060"/>
                <a:ext cx="241920" cy="335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DEBF140-A3FA-4C21-C0B6-B506C96FC7C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92500" y="2976420"/>
                  <a:ext cx="2775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149D93A-DC96-C0F7-8EFF-16C726321884}"/>
                    </a:ext>
                  </a:extLst>
                </p14:cNvPr>
                <p14:cNvContentPartPr/>
                <p14:nvPr/>
              </p14:nvContentPartPr>
              <p14:xfrm>
                <a:off x="10593900" y="2999460"/>
                <a:ext cx="141120" cy="308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149D93A-DC96-C0F7-8EFF-16C72632188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75900" y="2981820"/>
                  <a:ext cx="1767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E23F617-3AE9-B92D-8061-7FE3B89DAA81}"/>
                    </a:ext>
                  </a:extLst>
                </p14:cNvPr>
                <p14:cNvContentPartPr/>
                <p14:nvPr/>
              </p14:nvContentPartPr>
              <p14:xfrm>
                <a:off x="10639980" y="3157140"/>
                <a:ext cx="8928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E23F617-3AE9-B92D-8061-7FE3B89DAA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621980" y="3139140"/>
                  <a:ext cx="124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C1FC8D1-BB9D-70D5-530F-EE1594DCA64E}"/>
                    </a:ext>
                  </a:extLst>
                </p14:cNvPr>
                <p14:cNvContentPartPr/>
                <p14:nvPr/>
              </p14:nvContentPartPr>
              <p14:xfrm>
                <a:off x="10825380" y="3001980"/>
                <a:ext cx="199800" cy="340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C1FC8D1-BB9D-70D5-530F-EE1594DCA6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807380" y="2983980"/>
                  <a:ext cx="2354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F9ADDC9-C121-3EBF-90AB-D8FFE838BD0A}"/>
                    </a:ext>
                  </a:extLst>
                </p14:cNvPr>
                <p14:cNvContentPartPr/>
                <p14:nvPr/>
              </p14:nvContentPartPr>
              <p14:xfrm>
                <a:off x="11028420" y="2952660"/>
                <a:ext cx="233280" cy="361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F9ADDC9-C121-3EBF-90AB-D8FFE838BD0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10780" y="2934660"/>
                  <a:ext cx="2689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129D9D4-1A8E-437D-3807-AE57453AAE17}"/>
                    </a:ext>
                  </a:extLst>
                </p14:cNvPr>
                <p14:cNvContentPartPr/>
                <p14:nvPr/>
              </p14:nvContentPartPr>
              <p14:xfrm>
                <a:off x="11356380" y="2961660"/>
                <a:ext cx="243360" cy="412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129D9D4-1A8E-437D-3807-AE57453AAE1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338380" y="2943660"/>
                  <a:ext cx="2790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CFFB788-3919-805D-0C70-085349A7B662}"/>
                    </a:ext>
                  </a:extLst>
                </p14:cNvPr>
                <p14:cNvContentPartPr/>
                <p14:nvPr/>
              </p14:nvContentPartPr>
              <p14:xfrm>
                <a:off x="11693340" y="2971740"/>
                <a:ext cx="127080" cy="341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CFFB788-3919-805D-0C70-085349A7B66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675700" y="2953740"/>
                  <a:ext cx="1627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A9D9015-0DED-6A39-6747-304AB7DBDB1E}"/>
                    </a:ext>
                  </a:extLst>
                </p14:cNvPr>
                <p14:cNvContentPartPr/>
                <p14:nvPr/>
              </p14:nvContentPartPr>
              <p14:xfrm>
                <a:off x="11714220" y="3160020"/>
                <a:ext cx="123840" cy="5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A9D9015-0DED-6A39-6747-304AB7DBDB1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96580" y="3142020"/>
                  <a:ext cx="159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BD447B0-9FF3-BF64-A068-B1F4C5E16DBA}"/>
                    </a:ext>
                  </a:extLst>
                </p14:cNvPr>
                <p14:cNvContentPartPr/>
                <p14:nvPr/>
              </p14:nvContentPartPr>
              <p14:xfrm>
                <a:off x="12009060" y="2936100"/>
                <a:ext cx="30960" cy="336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BD447B0-9FF3-BF64-A068-B1F4C5E16DB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991060" y="2918100"/>
                  <a:ext cx="666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9AB9434-DF49-B945-99E0-21DA51B75AE4}"/>
                    </a:ext>
                  </a:extLst>
                </p14:cNvPr>
                <p14:cNvContentPartPr/>
                <p14:nvPr/>
              </p14:nvContentPartPr>
              <p14:xfrm>
                <a:off x="11879460" y="2946180"/>
                <a:ext cx="23688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9AB9434-DF49-B945-99E0-21DA51B75AE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861460" y="2928540"/>
                  <a:ext cx="272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6BEA24-B3D5-2A32-ACB4-6FA64315309F}"/>
                    </a:ext>
                  </a:extLst>
                </p14:cNvPr>
                <p14:cNvContentPartPr/>
                <p14:nvPr/>
              </p14:nvContentPartPr>
              <p14:xfrm>
                <a:off x="10360620" y="3490500"/>
                <a:ext cx="1539000" cy="124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6BEA24-B3D5-2A32-ACB4-6FA64315309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342620" y="3472500"/>
                  <a:ext cx="1574640" cy="16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6500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6798D-56DD-898C-5523-FC3779A53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34D8F-8F55-4291-8A7A-9282B68F4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061C9-3F39-C54F-C68F-68A00233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2FF7D5F-2E69-5DBC-A407-E26395BD7DA6}"/>
              </a:ext>
            </a:extLst>
          </p:cNvPr>
          <p:cNvGrpSpPr/>
          <p:nvPr/>
        </p:nvGrpSpPr>
        <p:grpSpPr>
          <a:xfrm>
            <a:off x="960080" y="2854000"/>
            <a:ext cx="3311280" cy="3333960"/>
            <a:chOff x="960080" y="2854000"/>
            <a:chExt cx="3311280" cy="333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93E40A3-25EB-D954-AC62-4588530B62F8}"/>
                    </a:ext>
                  </a:extLst>
                </p14:cNvPr>
                <p14:cNvContentPartPr/>
                <p14:nvPr/>
              </p14:nvContentPartPr>
              <p14:xfrm>
                <a:off x="3783920" y="2854000"/>
                <a:ext cx="487440" cy="3333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93E40A3-25EB-D954-AC62-4588530B62F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65920" y="2836360"/>
                  <a:ext cx="523080" cy="33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8A97300-8F90-9C9F-6933-96A266CB8399}"/>
                    </a:ext>
                  </a:extLst>
                </p14:cNvPr>
                <p14:cNvContentPartPr/>
                <p14:nvPr/>
              </p14:nvContentPartPr>
              <p14:xfrm>
                <a:off x="960080" y="2980360"/>
                <a:ext cx="2214360" cy="2193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8A97300-8F90-9C9F-6933-96A266CB839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2440" y="2962720"/>
                  <a:ext cx="2250000" cy="2229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50642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330</TotalTime>
  <Words>252</Words>
  <Application>Microsoft Office PowerPoint</Application>
  <PresentationFormat>Widescreen</PresentationFormat>
  <Paragraphs>37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Arial Black</vt:lpstr>
      <vt:lpstr>Bahnschrift</vt:lpstr>
      <vt:lpstr>Calibri</vt:lpstr>
      <vt:lpstr>Calibri Light</vt:lpstr>
      <vt:lpstr>Roboto</vt:lpstr>
      <vt:lpstr>YouTube Sans</vt:lpstr>
      <vt:lpstr>Celestial</vt:lpstr>
      <vt:lpstr>Spring BOOT</vt:lpstr>
      <vt:lpstr>PowerPoint Presentation</vt:lpstr>
      <vt:lpstr>Extra</vt:lpstr>
      <vt:lpstr>PowerPoint Presentation</vt:lpstr>
      <vt:lpstr>Extra</vt:lpstr>
      <vt:lpstr>PowerPoint Presentation</vt:lpstr>
      <vt:lpstr>Extra</vt:lpstr>
      <vt:lpstr>PowerPoint Presentation</vt:lpstr>
      <vt:lpstr>PowerPoint Presentation</vt:lpstr>
      <vt:lpstr>PowerPoint Presentation</vt:lpstr>
      <vt:lpstr>Getting started</vt:lpstr>
      <vt:lpstr>PowerPoint Presentation</vt:lpstr>
      <vt:lpstr>Dependency injection  and  @autowired</vt:lpstr>
      <vt:lpstr>Here we are manually creating a object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we need session 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BACKEND DEVELOPMENT</dc:title>
  <dc:creator>Dhruv Dholariya</dc:creator>
  <cp:lastModifiedBy>Dhruv Dholariya</cp:lastModifiedBy>
  <cp:revision>9</cp:revision>
  <dcterms:created xsi:type="dcterms:W3CDTF">2023-06-20T13:58:31Z</dcterms:created>
  <dcterms:modified xsi:type="dcterms:W3CDTF">2023-06-22T06:10:09Z</dcterms:modified>
</cp:coreProperties>
</file>